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256" r:id="rId3"/>
    <p:sldId id="261" r:id="rId4"/>
    <p:sldId id="264" r:id="rId5"/>
    <p:sldId id="265" r:id="rId6"/>
    <p:sldId id="275" r:id="rId7"/>
    <p:sldId id="266" r:id="rId8"/>
    <p:sldId id="267" r:id="rId9"/>
    <p:sldId id="271" r:id="rId10"/>
    <p:sldId id="272" r:id="rId11"/>
    <p:sldId id="273" r:id="rId12"/>
    <p:sldId id="276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70A133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57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 custT="1"/>
      <dgm:spPr/>
      <dgm:t>
        <a:bodyPr/>
        <a:lstStyle/>
        <a:p>
          <a:r>
            <a:rPr lang="hr-HR" sz="2000" dirty="0" smtClean="0"/>
            <a:t>1. </a:t>
          </a:r>
          <a:r>
            <a:rPr lang="hr-HR" sz="2000" dirty="0" smtClean="0"/>
            <a:t>POJAM MARKETINŠKE STRATEGIJE</a:t>
          </a:r>
          <a:endParaRPr lang="hr-HR" sz="2000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 sz="2000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 sz="2000"/>
        </a:p>
      </dgm:t>
    </dgm:pt>
    <dgm:pt modelId="{3759256B-D520-4845-ABF5-F134DA0BE1C1}">
      <dgm:prSet phldrT="[Text]" custT="1"/>
      <dgm:spPr/>
      <dgm:t>
        <a:bodyPr/>
        <a:lstStyle/>
        <a:p>
          <a:r>
            <a:rPr lang="hr-HR" sz="2000" dirty="0" smtClean="0"/>
            <a:t>2. ANALIZA KONKURENCIJE PRI DEFINIRANJU MARKETINŠKE STRATEGIJE</a:t>
          </a:r>
          <a:endParaRPr lang="hr-HR" sz="2000" dirty="0"/>
        </a:p>
      </dgm:t>
    </dgm:pt>
    <dgm:pt modelId="{30B1169E-4357-4F2C-A8B5-6FCDC7A794E0}" type="parTrans" cxnId="{9B6B32CD-1FE5-4920-941A-3392FD2B2851}">
      <dgm:prSet/>
      <dgm:spPr/>
    </dgm:pt>
    <dgm:pt modelId="{209362B8-A31F-40B6-B0CD-6A8A446AE99C}" type="sibTrans" cxnId="{9B6B32CD-1FE5-4920-941A-3392FD2B2851}">
      <dgm:prSet/>
      <dgm:spPr/>
    </dgm:pt>
    <dgm:pt modelId="{656FDC5A-537B-47AF-BFF9-F81085066945}">
      <dgm:prSet phldrT="[Text]" custT="1"/>
      <dgm:spPr/>
      <dgm:t>
        <a:bodyPr/>
        <a:lstStyle/>
        <a:p>
          <a:r>
            <a:rPr lang="hr-HR" sz="2000" dirty="0" smtClean="0"/>
            <a:t>3. VRSTE I IZBOR KONKURENTSKIH STRATEGIJA</a:t>
          </a:r>
          <a:endParaRPr lang="hr-HR" sz="2000" dirty="0"/>
        </a:p>
      </dgm:t>
    </dgm:pt>
    <dgm:pt modelId="{D7566F52-12A4-4028-87C8-1AB9ADB2EA76}" type="parTrans" cxnId="{2BF668C5-CD43-4CBE-B814-9E0061F2A4DE}">
      <dgm:prSet/>
      <dgm:spPr/>
    </dgm:pt>
    <dgm:pt modelId="{76BA6155-08FC-42FB-97B8-96F3B62589A6}" type="sibTrans" cxnId="{2BF668C5-CD43-4CBE-B814-9E0061F2A4DE}">
      <dgm:prSet/>
      <dgm:spPr/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3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3"/>
      <dgm:spPr/>
    </dgm:pt>
    <dgm:pt modelId="{0246CDE8-DEDB-428D-A9D0-C2E27C2C2BE0}" type="pres">
      <dgm:prSet presAssocID="{46864BF6-C3B4-4E88-8ED7-A7D58DB47D4A}" presName="dstNode" presStyleLbl="node1" presStyleIdx="0" presStyleCnt="3"/>
      <dgm:spPr/>
    </dgm:pt>
    <dgm:pt modelId="{FF7B94D0-EAAD-4DDC-BE20-1CBD7F83CA55}" type="pres">
      <dgm:prSet presAssocID="{B77D3692-9F63-4D61-9596-87BACE0B204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3"/>
      <dgm:spPr/>
    </dgm:pt>
    <dgm:pt modelId="{7B227E41-EC09-491C-89CF-8FD369EB92E9}" type="pres">
      <dgm:prSet presAssocID="{3759256B-D520-4845-ABF5-F134DA0BE1C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A28508-CFA6-4A6F-A383-B85C71C2B7E6}" type="pres">
      <dgm:prSet presAssocID="{3759256B-D520-4845-ABF5-F134DA0BE1C1}" presName="accent_2" presStyleCnt="0"/>
      <dgm:spPr/>
    </dgm:pt>
    <dgm:pt modelId="{0F24EAFF-FF5C-4A24-9FC6-B6E7D739C7FE}" type="pres">
      <dgm:prSet presAssocID="{3759256B-D520-4845-ABF5-F134DA0BE1C1}" presName="accentRepeatNode" presStyleLbl="solidFgAcc1" presStyleIdx="1" presStyleCnt="3"/>
      <dgm:spPr/>
    </dgm:pt>
    <dgm:pt modelId="{039596B0-6A2C-4BCB-85F2-D3605D93DFFF}" type="pres">
      <dgm:prSet presAssocID="{656FDC5A-537B-47AF-BFF9-F8108506694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9E559C-4CF5-4D54-AB3D-5111B08679DE}" type="pres">
      <dgm:prSet presAssocID="{656FDC5A-537B-47AF-BFF9-F81085066945}" presName="accent_3" presStyleCnt="0"/>
      <dgm:spPr/>
    </dgm:pt>
    <dgm:pt modelId="{A84624E5-1039-43E4-BE6B-2F0485D747B1}" type="pres">
      <dgm:prSet presAssocID="{656FDC5A-537B-47AF-BFF9-F81085066945}" presName="accentRepeatNode" presStyleLbl="solidFgAcc1" presStyleIdx="2" presStyleCnt="3"/>
      <dgm:spPr/>
    </dgm:pt>
  </dgm:ptLst>
  <dgm:cxnLst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77029C9F-643B-442E-B876-BD122E676E3C}" type="presOf" srcId="{656FDC5A-537B-47AF-BFF9-F81085066945}" destId="{039596B0-6A2C-4BCB-85F2-D3605D93DFFF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2BF668C5-CD43-4CBE-B814-9E0061F2A4DE}" srcId="{46864BF6-C3B4-4E88-8ED7-A7D58DB47D4A}" destId="{656FDC5A-537B-47AF-BFF9-F81085066945}" srcOrd="2" destOrd="0" parTransId="{D7566F52-12A4-4028-87C8-1AB9ADB2EA76}" sibTransId="{76BA6155-08FC-42FB-97B8-96F3B62589A6}"/>
    <dgm:cxn modelId="{9B6B32CD-1FE5-4920-941A-3392FD2B2851}" srcId="{46864BF6-C3B4-4E88-8ED7-A7D58DB47D4A}" destId="{3759256B-D520-4845-ABF5-F134DA0BE1C1}" srcOrd="1" destOrd="0" parTransId="{30B1169E-4357-4F2C-A8B5-6FCDC7A794E0}" sibTransId="{209362B8-A31F-40B6-B0CD-6A8A446AE99C}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076C1F07-7E7E-40D9-B5A4-258067A4DFD3}" type="presOf" srcId="{3759256B-D520-4845-ABF5-F134DA0BE1C1}" destId="{7B227E41-EC09-491C-89CF-8FD369EB92E9}" srcOrd="0" destOrd="0" presId="urn:microsoft.com/office/officeart/2008/layout/VerticalCurvedList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DAB5E31C-709E-4475-9F25-2C6256C95082}" type="presParOf" srcId="{C614A519-6F29-4144-BA59-FDB72EFA07AD}" destId="{7B227E41-EC09-491C-89CF-8FD369EB92E9}" srcOrd="3" destOrd="0" presId="urn:microsoft.com/office/officeart/2008/layout/VerticalCurvedList"/>
    <dgm:cxn modelId="{304CB2D0-5BA9-4A81-8D74-BA8195266AAB}" type="presParOf" srcId="{C614A519-6F29-4144-BA59-FDB72EFA07AD}" destId="{09A28508-CFA6-4A6F-A383-B85C71C2B7E6}" srcOrd="4" destOrd="0" presId="urn:microsoft.com/office/officeart/2008/layout/VerticalCurvedList"/>
    <dgm:cxn modelId="{105C8C22-6D9E-4AC5-A04E-080022DD5BE6}" type="presParOf" srcId="{09A28508-CFA6-4A6F-A383-B85C71C2B7E6}" destId="{0F24EAFF-FF5C-4A24-9FC6-B6E7D739C7FE}" srcOrd="0" destOrd="0" presId="urn:microsoft.com/office/officeart/2008/layout/VerticalCurvedList"/>
    <dgm:cxn modelId="{549DA241-70D2-471D-8C8C-80C29F8F1FBE}" type="presParOf" srcId="{C614A519-6F29-4144-BA59-FDB72EFA07AD}" destId="{039596B0-6A2C-4BCB-85F2-D3605D93DFFF}" srcOrd="5" destOrd="0" presId="urn:microsoft.com/office/officeart/2008/layout/VerticalCurvedList"/>
    <dgm:cxn modelId="{9FC66435-F797-4484-8903-0C941FC67B66}" type="presParOf" srcId="{C614A519-6F29-4144-BA59-FDB72EFA07AD}" destId="{E59E559C-4CF5-4D54-AB3D-5111B08679DE}" srcOrd="6" destOrd="0" presId="urn:microsoft.com/office/officeart/2008/layout/VerticalCurvedList"/>
    <dgm:cxn modelId="{C0771CB1-6A9B-42F3-B304-019B13A26DB0}" type="presParOf" srcId="{E59E559C-4CF5-4D54-AB3D-5111B08679DE}" destId="{A84624E5-1039-43E4-BE6B-2F0485D747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C4252-2F04-4130-A9D5-0B31FD5401E9}" type="doc">
      <dgm:prSet loTypeId="urn:microsoft.com/office/officeart/2005/8/layout/radial5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E1548E13-CA02-425B-ABD5-03C722929DF3}">
      <dgm:prSet phldrT="[Tex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STRATEGIJA OVISI O TRI SNAGE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9AFD8-8782-4554-98DD-162CE31545D2}" type="parTrans" cxnId="{5E44C06F-E086-45B9-B020-47ADBEAA3264}">
      <dgm:prSet/>
      <dgm:spPr/>
      <dgm:t>
        <a:bodyPr/>
        <a:lstStyle/>
        <a:p>
          <a:endParaRPr lang="hr-HR"/>
        </a:p>
      </dgm:t>
    </dgm:pt>
    <dgm:pt modelId="{36EA02AF-3900-4BCB-984D-C9DD61547B75}" type="sibTrans" cxnId="{5E44C06F-E086-45B9-B020-47ADBEAA3264}">
      <dgm:prSet/>
      <dgm:spPr/>
      <dgm:t>
        <a:bodyPr/>
        <a:lstStyle/>
        <a:p>
          <a:endParaRPr lang="hr-HR"/>
        </a:p>
      </dgm:t>
    </dgm:pt>
    <dgm:pt modelId="{90F00A71-E322-4821-88B3-356005701115}">
      <dgm:prSet phldrT="[Text]" custT="1"/>
      <dgm:spPr/>
      <dgm:t>
        <a:bodyPr/>
        <a:lstStyle/>
        <a:p>
          <a:r>
            <a:rPr lang="hr-HR" sz="3200" b="1" dirty="0" smtClean="0"/>
            <a:t>KUPAC</a:t>
          </a:r>
          <a:endParaRPr lang="hr-HR" sz="3200" b="1" dirty="0"/>
        </a:p>
      </dgm:t>
    </dgm:pt>
    <dgm:pt modelId="{28ECD03D-340B-418E-A79F-C8020A151FDF}" type="parTrans" cxnId="{2CB29595-6D9B-4B98-9A88-172C6D7F27C5}">
      <dgm:prSet/>
      <dgm:spPr/>
      <dgm:t>
        <a:bodyPr/>
        <a:lstStyle/>
        <a:p>
          <a:endParaRPr lang="hr-HR"/>
        </a:p>
      </dgm:t>
    </dgm:pt>
    <dgm:pt modelId="{9F463035-0D0A-4729-BACE-19B5C81B02C3}" type="sibTrans" cxnId="{2CB29595-6D9B-4B98-9A88-172C6D7F27C5}">
      <dgm:prSet/>
      <dgm:spPr/>
      <dgm:t>
        <a:bodyPr/>
        <a:lstStyle/>
        <a:p>
          <a:endParaRPr lang="hr-HR"/>
        </a:p>
      </dgm:t>
    </dgm:pt>
    <dgm:pt modelId="{213BFC05-CD67-416A-B39F-4DCAA47FE81D}">
      <dgm:prSet phldrT="[Text]" custT="1"/>
      <dgm:spPr/>
      <dgm:t>
        <a:bodyPr/>
        <a:lstStyle/>
        <a:p>
          <a:r>
            <a:rPr lang="hr-HR" sz="3200" b="1" dirty="0" smtClean="0"/>
            <a:t>KONKURENCIJA</a:t>
          </a:r>
          <a:endParaRPr lang="hr-HR" sz="3200" b="1" dirty="0"/>
        </a:p>
      </dgm:t>
    </dgm:pt>
    <dgm:pt modelId="{F6073442-314C-4B30-81F1-E4DFA8A4606C}" type="parTrans" cxnId="{B5F80A9A-C80D-4F11-8462-0E509BCC7F27}">
      <dgm:prSet/>
      <dgm:spPr/>
      <dgm:t>
        <a:bodyPr/>
        <a:lstStyle/>
        <a:p>
          <a:endParaRPr lang="hr-HR"/>
        </a:p>
      </dgm:t>
    </dgm:pt>
    <dgm:pt modelId="{0D65925D-4547-4839-833D-C3AA894B6182}" type="sibTrans" cxnId="{B5F80A9A-C80D-4F11-8462-0E509BCC7F27}">
      <dgm:prSet/>
      <dgm:spPr/>
      <dgm:t>
        <a:bodyPr/>
        <a:lstStyle/>
        <a:p>
          <a:endParaRPr lang="hr-HR"/>
        </a:p>
      </dgm:t>
    </dgm:pt>
    <dgm:pt modelId="{06C4C3B4-4C55-4C3D-95F7-9AF62DF48B25}">
      <dgm:prSet phldrT="[Text]" custT="1"/>
      <dgm:spPr/>
      <dgm:t>
        <a:bodyPr/>
        <a:lstStyle/>
        <a:p>
          <a:r>
            <a:rPr lang="hr-HR" sz="3200" b="1" dirty="0" smtClean="0"/>
            <a:t>TVRTKA</a:t>
          </a:r>
          <a:endParaRPr lang="hr-HR" sz="3200" b="1" dirty="0"/>
        </a:p>
      </dgm:t>
    </dgm:pt>
    <dgm:pt modelId="{56DDE81C-2DE4-49D4-8CB9-61509B9A242E}" type="parTrans" cxnId="{CC372823-4FE1-4699-B8BA-0E0928F0D9A3}">
      <dgm:prSet/>
      <dgm:spPr/>
      <dgm:t>
        <a:bodyPr/>
        <a:lstStyle/>
        <a:p>
          <a:endParaRPr lang="hr-HR"/>
        </a:p>
      </dgm:t>
    </dgm:pt>
    <dgm:pt modelId="{92EC416D-1970-43BE-99CC-77F3989C7077}" type="sibTrans" cxnId="{CC372823-4FE1-4699-B8BA-0E0928F0D9A3}">
      <dgm:prSet/>
      <dgm:spPr/>
      <dgm:t>
        <a:bodyPr/>
        <a:lstStyle/>
        <a:p>
          <a:endParaRPr lang="hr-HR"/>
        </a:p>
      </dgm:t>
    </dgm:pt>
    <dgm:pt modelId="{65FA0884-2BB9-42E7-B961-D513ACF54247}" type="pres">
      <dgm:prSet presAssocID="{9BEC4252-2F04-4130-A9D5-0B31FD5401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ADD437-0347-4893-A420-1D3C5270D446}" type="pres">
      <dgm:prSet presAssocID="{E1548E13-CA02-425B-ABD5-03C722929DF3}" presName="centerShape" presStyleLbl="node0" presStyleIdx="0" presStyleCnt="1" custScaleX="137739" custScaleY="122099"/>
      <dgm:spPr/>
      <dgm:t>
        <a:bodyPr/>
        <a:lstStyle/>
        <a:p>
          <a:endParaRPr lang="hr-HR"/>
        </a:p>
      </dgm:t>
    </dgm:pt>
    <dgm:pt modelId="{6C790163-5AF6-4BA5-B41E-C4B39C8FDD11}" type="pres">
      <dgm:prSet presAssocID="{28ECD03D-340B-418E-A79F-C8020A151FDF}" presName="parTrans" presStyleLbl="sibTrans2D1" presStyleIdx="0" presStyleCnt="3"/>
      <dgm:spPr/>
    </dgm:pt>
    <dgm:pt modelId="{DBC0553D-E7B7-4D78-A016-3D6E6047D4BE}" type="pres">
      <dgm:prSet presAssocID="{28ECD03D-340B-418E-A79F-C8020A151FDF}" presName="connectorText" presStyleLbl="sibTrans2D1" presStyleIdx="0" presStyleCnt="3"/>
      <dgm:spPr/>
    </dgm:pt>
    <dgm:pt modelId="{89476D8B-B6A0-490D-A4FF-06546CE7C151}" type="pres">
      <dgm:prSet presAssocID="{90F00A71-E322-4821-88B3-356005701115}" presName="node" presStyleLbl="node1" presStyleIdx="0" presStyleCnt="3" custScaleX="207102" custScaleY="56913">
        <dgm:presLayoutVars>
          <dgm:bulletEnabled val="1"/>
        </dgm:presLayoutVars>
      </dgm:prSet>
      <dgm:spPr>
        <a:prstGeom prst="roundRect">
          <a:avLst/>
        </a:prstGeom>
      </dgm:spPr>
    </dgm:pt>
    <dgm:pt modelId="{3F27EC78-05BC-4FC5-B9E7-1EAD9811A374}" type="pres">
      <dgm:prSet presAssocID="{F6073442-314C-4B30-81F1-E4DFA8A4606C}" presName="parTrans" presStyleLbl="sibTrans2D1" presStyleIdx="1" presStyleCnt="3" custLinFactNeighborX="-14939" custLinFactNeighborY="-46257"/>
      <dgm:spPr/>
    </dgm:pt>
    <dgm:pt modelId="{D3322F65-0429-4E3A-A926-19F37EDEC705}" type="pres">
      <dgm:prSet presAssocID="{F6073442-314C-4B30-81F1-E4DFA8A4606C}" presName="connectorText" presStyleLbl="sibTrans2D1" presStyleIdx="1" presStyleCnt="3"/>
      <dgm:spPr/>
    </dgm:pt>
    <dgm:pt modelId="{C9603F4B-F5FE-41B4-8E7F-CD31C598BDD8}" type="pres">
      <dgm:prSet presAssocID="{213BFC05-CD67-416A-B39F-4DCAA47FE81D}" presName="node" presStyleLbl="node1" presStyleIdx="1" presStyleCnt="3" custScaleX="207102" custScaleY="56913" custRadScaleRad="152279" custRadScaleInc="-18486">
        <dgm:presLayoutVars>
          <dgm:bulletEnabled val="1"/>
        </dgm:presLayoutVars>
      </dgm:prSet>
      <dgm:spPr>
        <a:prstGeom prst="roundRect">
          <a:avLst/>
        </a:prstGeom>
      </dgm:spPr>
    </dgm:pt>
    <dgm:pt modelId="{26A5C845-4F57-44A4-8F4D-8E014F1C24D0}" type="pres">
      <dgm:prSet presAssocID="{56DDE81C-2DE4-49D4-8CB9-61509B9A242E}" presName="parTrans" presStyleLbl="sibTrans2D1" presStyleIdx="2" presStyleCnt="3" custLinFactNeighborX="6932" custLinFactNeighborY="-48407"/>
      <dgm:spPr/>
    </dgm:pt>
    <dgm:pt modelId="{D4A3EAA2-758F-4C2F-9EC3-B8349CAB8ECD}" type="pres">
      <dgm:prSet presAssocID="{56DDE81C-2DE4-49D4-8CB9-61509B9A242E}" presName="connectorText" presStyleLbl="sibTrans2D1" presStyleIdx="2" presStyleCnt="3"/>
      <dgm:spPr/>
    </dgm:pt>
    <dgm:pt modelId="{12C2E0A8-12B0-4C54-BD22-648583BD63ED}" type="pres">
      <dgm:prSet presAssocID="{06C4C3B4-4C55-4C3D-95F7-9AF62DF48B25}" presName="node" presStyleLbl="node1" presStyleIdx="2" presStyleCnt="3" custScaleX="207102" custScaleY="56913" custRadScaleRad="150395" custRadScaleInc="172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C39ED9D-EB0B-435B-B722-DA09F2017E69}" type="presOf" srcId="{F6073442-314C-4B30-81F1-E4DFA8A4606C}" destId="{3F27EC78-05BC-4FC5-B9E7-1EAD9811A374}" srcOrd="0" destOrd="0" presId="urn:microsoft.com/office/officeart/2005/8/layout/radial5"/>
    <dgm:cxn modelId="{5E44C06F-E086-45B9-B020-47ADBEAA3264}" srcId="{9BEC4252-2F04-4130-A9D5-0B31FD5401E9}" destId="{E1548E13-CA02-425B-ABD5-03C722929DF3}" srcOrd="0" destOrd="0" parTransId="{46D9AFD8-8782-4554-98DD-162CE31545D2}" sibTransId="{36EA02AF-3900-4BCB-984D-C9DD61547B75}"/>
    <dgm:cxn modelId="{2CB29595-6D9B-4B98-9A88-172C6D7F27C5}" srcId="{E1548E13-CA02-425B-ABD5-03C722929DF3}" destId="{90F00A71-E322-4821-88B3-356005701115}" srcOrd="0" destOrd="0" parTransId="{28ECD03D-340B-418E-A79F-C8020A151FDF}" sibTransId="{9F463035-0D0A-4729-BACE-19B5C81B02C3}"/>
    <dgm:cxn modelId="{CC372823-4FE1-4699-B8BA-0E0928F0D9A3}" srcId="{E1548E13-CA02-425B-ABD5-03C722929DF3}" destId="{06C4C3B4-4C55-4C3D-95F7-9AF62DF48B25}" srcOrd="2" destOrd="0" parTransId="{56DDE81C-2DE4-49D4-8CB9-61509B9A242E}" sibTransId="{92EC416D-1970-43BE-99CC-77F3989C7077}"/>
    <dgm:cxn modelId="{597396BC-7586-4EAC-A20C-AA737597A574}" type="presOf" srcId="{06C4C3B4-4C55-4C3D-95F7-9AF62DF48B25}" destId="{12C2E0A8-12B0-4C54-BD22-648583BD63ED}" srcOrd="0" destOrd="0" presId="urn:microsoft.com/office/officeart/2005/8/layout/radial5"/>
    <dgm:cxn modelId="{67F1B443-7A5C-4157-A7D8-0377D327C0CA}" type="presOf" srcId="{28ECD03D-340B-418E-A79F-C8020A151FDF}" destId="{DBC0553D-E7B7-4D78-A016-3D6E6047D4BE}" srcOrd="1" destOrd="0" presId="urn:microsoft.com/office/officeart/2005/8/layout/radial5"/>
    <dgm:cxn modelId="{B4DB25AC-F04A-4A3C-BAEB-8C705CF4C14F}" type="presOf" srcId="{56DDE81C-2DE4-49D4-8CB9-61509B9A242E}" destId="{26A5C845-4F57-44A4-8F4D-8E014F1C24D0}" srcOrd="0" destOrd="0" presId="urn:microsoft.com/office/officeart/2005/8/layout/radial5"/>
    <dgm:cxn modelId="{7C0296EF-A5E2-406F-A1A4-458283E73FFE}" type="presOf" srcId="{F6073442-314C-4B30-81F1-E4DFA8A4606C}" destId="{D3322F65-0429-4E3A-A926-19F37EDEC705}" srcOrd="1" destOrd="0" presId="urn:microsoft.com/office/officeart/2005/8/layout/radial5"/>
    <dgm:cxn modelId="{B5F80A9A-C80D-4F11-8462-0E509BCC7F27}" srcId="{E1548E13-CA02-425B-ABD5-03C722929DF3}" destId="{213BFC05-CD67-416A-B39F-4DCAA47FE81D}" srcOrd="1" destOrd="0" parTransId="{F6073442-314C-4B30-81F1-E4DFA8A4606C}" sibTransId="{0D65925D-4547-4839-833D-C3AA894B6182}"/>
    <dgm:cxn modelId="{21AA6F83-50F9-4DA0-8A61-98855C973344}" type="presOf" srcId="{90F00A71-E322-4821-88B3-356005701115}" destId="{89476D8B-B6A0-490D-A4FF-06546CE7C151}" srcOrd="0" destOrd="0" presId="urn:microsoft.com/office/officeart/2005/8/layout/radial5"/>
    <dgm:cxn modelId="{AAD88464-C356-4FFE-B904-789DF13FE962}" type="presOf" srcId="{213BFC05-CD67-416A-B39F-4DCAA47FE81D}" destId="{C9603F4B-F5FE-41B4-8E7F-CD31C598BDD8}" srcOrd="0" destOrd="0" presId="urn:microsoft.com/office/officeart/2005/8/layout/radial5"/>
    <dgm:cxn modelId="{816A13DB-2DF2-4375-97F1-F1B735F7FB44}" type="presOf" srcId="{E1548E13-CA02-425B-ABD5-03C722929DF3}" destId="{4DADD437-0347-4893-A420-1D3C5270D446}" srcOrd="0" destOrd="0" presId="urn:microsoft.com/office/officeart/2005/8/layout/radial5"/>
    <dgm:cxn modelId="{97FD9049-1208-4520-8FD0-C9F67C3AB50C}" type="presOf" srcId="{28ECD03D-340B-418E-A79F-C8020A151FDF}" destId="{6C790163-5AF6-4BA5-B41E-C4B39C8FDD11}" srcOrd="0" destOrd="0" presId="urn:microsoft.com/office/officeart/2005/8/layout/radial5"/>
    <dgm:cxn modelId="{47F72C54-AD6C-48E6-9E0B-AB3AC49882AC}" type="presOf" srcId="{9BEC4252-2F04-4130-A9D5-0B31FD5401E9}" destId="{65FA0884-2BB9-42E7-B961-D513ACF54247}" srcOrd="0" destOrd="0" presId="urn:microsoft.com/office/officeart/2005/8/layout/radial5"/>
    <dgm:cxn modelId="{73A8D374-C943-4809-AEA5-D87CEFDC2ABF}" type="presOf" srcId="{56DDE81C-2DE4-49D4-8CB9-61509B9A242E}" destId="{D4A3EAA2-758F-4C2F-9EC3-B8349CAB8ECD}" srcOrd="1" destOrd="0" presId="urn:microsoft.com/office/officeart/2005/8/layout/radial5"/>
    <dgm:cxn modelId="{6477181B-5624-48A2-8C10-371137DE1F37}" type="presParOf" srcId="{65FA0884-2BB9-42E7-B961-D513ACF54247}" destId="{4DADD437-0347-4893-A420-1D3C5270D446}" srcOrd="0" destOrd="0" presId="urn:microsoft.com/office/officeart/2005/8/layout/radial5"/>
    <dgm:cxn modelId="{BB39A18F-B08C-42B9-82B2-A7A0613902E5}" type="presParOf" srcId="{65FA0884-2BB9-42E7-B961-D513ACF54247}" destId="{6C790163-5AF6-4BA5-B41E-C4B39C8FDD11}" srcOrd="1" destOrd="0" presId="urn:microsoft.com/office/officeart/2005/8/layout/radial5"/>
    <dgm:cxn modelId="{0D120057-9032-46B0-8B45-8507CEACC464}" type="presParOf" srcId="{6C790163-5AF6-4BA5-B41E-C4B39C8FDD11}" destId="{DBC0553D-E7B7-4D78-A016-3D6E6047D4BE}" srcOrd="0" destOrd="0" presId="urn:microsoft.com/office/officeart/2005/8/layout/radial5"/>
    <dgm:cxn modelId="{3FB63ADD-E557-4F22-936F-0483BB041423}" type="presParOf" srcId="{65FA0884-2BB9-42E7-B961-D513ACF54247}" destId="{89476D8B-B6A0-490D-A4FF-06546CE7C151}" srcOrd="2" destOrd="0" presId="urn:microsoft.com/office/officeart/2005/8/layout/radial5"/>
    <dgm:cxn modelId="{6B02F78C-4F4D-42B7-903A-7B9CCDD48FD0}" type="presParOf" srcId="{65FA0884-2BB9-42E7-B961-D513ACF54247}" destId="{3F27EC78-05BC-4FC5-B9E7-1EAD9811A374}" srcOrd="3" destOrd="0" presId="urn:microsoft.com/office/officeart/2005/8/layout/radial5"/>
    <dgm:cxn modelId="{759D7259-F1A6-43FE-BFF8-FE68C310CA03}" type="presParOf" srcId="{3F27EC78-05BC-4FC5-B9E7-1EAD9811A374}" destId="{D3322F65-0429-4E3A-A926-19F37EDEC705}" srcOrd="0" destOrd="0" presId="urn:microsoft.com/office/officeart/2005/8/layout/radial5"/>
    <dgm:cxn modelId="{617964BC-6AC0-4A04-9ACA-01A1B81F3503}" type="presParOf" srcId="{65FA0884-2BB9-42E7-B961-D513ACF54247}" destId="{C9603F4B-F5FE-41B4-8E7F-CD31C598BDD8}" srcOrd="4" destOrd="0" presId="urn:microsoft.com/office/officeart/2005/8/layout/radial5"/>
    <dgm:cxn modelId="{729B421D-4CB5-460E-99FB-54695C9FB4CB}" type="presParOf" srcId="{65FA0884-2BB9-42E7-B961-D513ACF54247}" destId="{26A5C845-4F57-44A4-8F4D-8E014F1C24D0}" srcOrd="5" destOrd="0" presId="urn:microsoft.com/office/officeart/2005/8/layout/radial5"/>
    <dgm:cxn modelId="{93A424EF-CF35-4DC4-8650-4003A448126B}" type="presParOf" srcId="{26A5C845-4F57-44A4-8F4D-8E014F1C24D0}" destId="{D4A3EAA2-758F-4C2F-9EC3-B8349CAB8ECD}" srcOrd="0" destOrd="0" presId="urn:microsoft.com/office/officeart/2005/8/layout/radial5"/>
    <dgm:cxn modelId="{49950DD3-B90D-4609-802B-22DA1A48EF1B}" type="presParOf" srcId="{65FA0884-2BB9-42E7-B961-D513ACF54247}" destId="{12C2E0A8-12B0-4C54-BD22-648583BD63E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255333-3620-479B-A1C1-E056B242AFA1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246E0CA3-D804-4860-AAE4-04A1F30AA3E4}">
      <dgm:prSet phldrT="[Text]"/>
      <dgm:spPr/>
      <dgm:t>
        <a:bodyPr/>
        <a:lstStyle/>
        <a:p>
          <a:r>
            <a:rPr lang="hr-HR" dirty="0" smtClean="0"/>
            <a:t>MISIJA</a:t>
          </a:r>
          <a:endParaRPr lang="hr-HR" dirty="0"/>
        </a:p>
      </dgm:t>
    </dgm:pt>
    <dgm:pt modelId="{976382F2-34A1-43B4-A5D5-9E6A7B23E6FB}" type="parTrans" cxnId="{83D8E413-5B2E-4084-81DF-5F4473EAE337}">
      <dgm:prSet/>
      <dgm:spPr/>
      <dgm:t>
        <a:bodyPr/>
        <a:lstStyle/>
        <a:p>
          <a:endParaRPr lang="hr-HR"/>
        </a:p>
      </dgm:t>
    </dgm:pt>
    <dgm:pt modelId="{E7B54C49-72F5-4909-87DE-ADFB488830F2}" type="sibTrans" cxnId="{83D8E413-5B2E-4084-81DF-5F4473EAE337}">
      <dgm:prSet/>
      <dgm:spPr/>
      <dgm:t>
        <a:bodyPr/>
        <a:lstStyle/>
        <a:p>
          <a:endParaRPr lang="hr-HR"/>
        </a:p>
      </dgm:t>
    </dgm:pt>
    <dgm:pt modelId="{61D77F16-4CB1-4DEB-8A53-5F4D2E6CE74C}">
      <dgm:prSet phldrT="[Text]"/>
      <dgm:spPr/>
      <dgm:t>
        <a:bodyPr/>
        <a:lstStyle/>
        <a:p>
          <a:r>
            <a:rPr lang="hr-HR" dirty="0" smtClean="0"/>
            <a:t>SWOT ANALIZA</a:t>
          </a:r>
          <a:endParaRPr lang="hr-HR" dirty="0"/>
        </a:p>
      </dgm:t>
    </dgm:pt>
    <dgm:pt modelId="{AE5F3008-0118-4B2C-BC4F-E6840EA837C4}" type="parTrans" cxnId="{98CF7215-D747-452B-9DF2-A53A90A80473}">
      <dgm:prSet/>
      <dgm:spPr/>
      <dgm:t>
        <a:bodyPr/>
        <a:lstStyle/>
        <a:p>
          <a:endParaRPr lang="hr-HR"/>
        </a:p>
      </dgm:t>
    </dgm:pt>
    <dgm:pt modelId="{B927FDAF-2C6E-47BD-ACB4-90AF11DC8B6E}" type="sibTrans" cxnId="{98CF7215-D747-452B-9DF2-A53A90A80473}">
      <dgm:prSet/>
      <dgm:spPr/>
      <dgm:t>
        <a:bodyPr/>
        <a:lstStyle/>
        <a:p>
          <a:endParaRPr lang="hr-HR"/>
        </a:p>
      </dgm:t>
    </dgm:pt>
    <dgm:pt modelId="{27F2AF61-97D9-4A44-81F3-7D42B4C47F03}">
      <dgm:prSet phldrT="[Text]"/>
      <dgm:spPr/>
      <dgm:t>
        <a:bodyPr/>
        <a:lstStyle/>
        <a:p>
          <a:r>
            <a:rPr lang="hr-HR" dirty="0" smtClean="0"/>
            <a:t>KREIRANJE CILJEVA</a:t>
          </a:r>
          <a:endParaRPr lang="hr-HR" dirty="0"/>
        </a:p>
      </dgm:t>
    </dgm:pt>
    <dgm:pt modelId="{88747F7F-1537-4A7F-A328-3A6ADCF889D3}" type="parTrans" cxnId="{A04680C2-CFF7-4AE5-B088-A5E6F5B69B56}">
      <dgm:prSet/>
      <dgm:spPr/>
      <dgm:t>
        <a:bodyPr/>
        <a:lstStyle/>
        <a:p>
          <a:endParaRPr lang="hr-HR"/>
        </a:p>
      </dgm:t>
    </dgm:pt>
    <dgm:pt modelId="{20126CB7-6E0E-420A-BDCC-72E4161630FC}" type="sibTrans" cxnId="{A04680C2-CFF7-4AE5-B088-A5E6F5B69B56}">
      <dgm:prSet/>
      <dgm:spPr/>
      <dgm:t>
        <a:bodyPr/>
        <a:lstStyle/>
        <a:p>
          <a:endParaRPr lang="hr-HR"/>
        </a:p>
      </dgm:t>
    </dgm:pt>
    <dgm:pt modelId="{80EFE9A3-A790-4618-B986-C968F302B554}">
      <dgm:prSet/>
      <dgm:spPr/>
      <dgm:t>
        <a:bodyPr/>
        <a:lstStyle/>
        <a:p>
          <a:r>
            <a:rPr lang="hr-HR" dirty="0" smtClean="0"/>
            <a:t>KREIRANJE STRATEGIJE</a:t>
          </a:r>
          <a:endParaRPr lang="hr-HR" dirty="0"/>
        </a:p>
      </dgm:t>
    </dgm:pt>
    <dgm:pt modelId="{2429CF07-7A7B-46AC-A19D-508CDA53EAC8}" type="parTrans" cxnId="{727B405C-F4AC-4B34-A988-0C4FE8372B2B}">
      <dgm:prSet/>
      <dgm:spPr/>
      <dgm:t>
        <a:bodyPr/>
        <a:lstStyle/>
        <a:p>
          <a:endParaRPr lang="hr-HR"/>
        </a:p>
      </dgm:t>
    </dgm:pt>
    <dgm:pt modelId="{94577BE1-7224-41DB-9955-160935C90FE1}" type="sibTrans" cxnId="{727B405C-F4AC-4B34-A988-0C4FE8372B2B}">
      <dgm:prSet/>
      <dgm:spPr/>
      <dgm:t>
        <a:bodyPr/>
        <a:lstStyle/>
        <a:p>
          <a:endParaRPr lang="hr-HR"/>
        </a:p>
      </dgm:t>
    </dgm:pt>
    <dgm:pt modelId="{39D7BAD7-7D2C-421B-9DB8-BEF7BE9FBB48}">
      <dgm:prSet/>
      <dgm:spPr/>
      <dgm:t>
        <a:bodyPr/>
        <a:lstStyle/>
        <a:p>
          <a:r>
            <a:rPr lang="hr-HR" dirty="0" smtClean="0"/>
            <a:t>KREIRANJE PROGRAMA</a:t>
          </a:r>
          <a:endParaRPr lang="hr-HR" dirty="0"/>
        </a:p>
      </dgm:t>
    </dgm:pt>
    <dgm:pt modelId="{8E1B46CE-55C3-456E-A17C-5195F2609B30}" type="parTrans" cxnId="{91C10252-4B6D-433C-B8EB-43ECAD953528}">
      <dgm:prSet/>
      <dgm:spPr/>
      <dgm:t>
        <a:bodyPr/>
        <a:lstStyle/>
        <a:p>
          <a:endParaRPr lang="hr-HR"/>
        </a:p>
      </dgm:t>
    </dgm:pt>
    <dgm:pt modelId="{15406D9B-CD24-4FFD-B903-2DE8D81DADC5}" type="sibTrans" cxnId="{91C10252-4B6D-433C-B8EB-43ECAD953528}">
      <dgm:prSet/>
      <dgm:spPr/>
      <dgm:t>
        <a:bodyPr/>
        <a:lstStyle/>
        <a:p>
          <a:endParaRPr lang="hr-HR"/>
        </a:p>
      </dgm:t>
    </dgm:pt>
    <dgm:pt modelId="{30C20CAF-43F4-463B-AB58-EA6ED9649B34}">
      <dgm:prSet/>
      <dgm:spPr/>
      <dgm:t>
        <a:bodyPr/>
        <a:lstStyle/>
        <a:p>
          <a:r>
            <a:rPr lang="hr-HR" dirty="0" smtClean="0"/>
            <a:t>PRIMJENA</a:t>
          </a:r>
          <a:endParaRPr lang="hr-HR" dirty="0"/>
        </a:p>
      </dgm:t>
    </dgm:pt>
    <dgm:pt modelId="{A1C8C98A-B591-45D6-9286-D0A19D775990}" type="parTrans" cxnId="{2E6347CF-6299-4245-9080-A490739ECD35}">
      <dgm:prSet/>
      <dgm:spPr/>
      <dgm:t>
        <a:bodyPr/>
        <a:lstStyle/>
        <a:p>
          <a:endParaRPr lang="hr-HR"/>
        </a:p>
      </dgm:t>
    </dgm:pt>
    <dgm:pt modelId="{6F2B9A46-2A20-460F-8036-1FE282F0B2CD}" type="sibTrans" cxnId="{2E6347CF-6299-4245-9080-A490739ECD35}">
      <dgm:prSet/>
      <dgm:spPr/>
      <dgm:t>
        <a:bodyPr/>
        <a:lstStyle/>
        <a:p>
          <a:endParaRPr lang="hr-HR"/>
        </a:p>
      </dgm:t>
    </dgm:pt>
    <dgm:pt modelId="{28DEB47D-661C-4AC4-989B-A590E6E079BF}">
      <dgm:prSet/>
      <dgm:spPr/>
      <dgm:t>
        <a:bodyPr/>
        <a:lstStyle/>
        <a:p>
          <a:r>
            <a:rPr lang="hr-HR" dirty="0" smtClean="0"/>
            <a:t>POVRATNA VEZA</a:t>
          </a:r>
          <a:endParaRPr lang="hr-HR" dirty="0"/>
        </a:p>
      </dgm:t>
    </dgm:pt>
    <dgm:pt modelId="{582EBEBD-ED8A-4EBA-9E32-01E75CA37F42}" type="parTrans" cxnId="{3190B6C5-25B2-4A7D-B6C5-49DC34CA6694}">
      <dgm:prSet/>
      <dgm:spPr/>
      <dgm:t>
        <a:bodyPr/>
        <a:lstStyle/>
        <a:p>
          <a:endParaRPr lang="hr-HR"/>
        </a:p>
      </dgm:t>
    </dgm:pt>
    <dgm:pt modelId="{83D8F5C0-587F-4922-9614-707AEDB35CD4}" type="sibTrans" cxnId="{3190B6C5-25B2-4A7D-B6C5-49DC34CA6694}">
      <dgm:prSet/>
      <dgm:spPr/>
      <dgm:t>
        <a:bodyPr/>
        <a:lstStyle/>
        <a:p>
          <a:endParaRPr lang="hr-HR"/>
        </a:p>
      </dgm:t>
    </dgm:pt>
    <dgm:pt modelId="{5F31A153-5ECA-47F3-B1D7-4943B96E6AA5}">
      <dgm:prSet/>
      <dgm:spPr/>
      <dgm:t>
        <a:bodyPr/>
        <a:lstStyle/>
        <a:p>
          <a:r>
            <a:rPr lang="hr-HR" dirty="0" smtClean="0"/>
            <a:t>KONTROLA</a:t>
          </a:r>
          <a:endParaRPr lang="hr-HR" dirty="0"/>
        </a:p>
      </dgm:t>
    </dgm:pt>
    <dgm:pt modelId="{9FA7279A-58AA-4708-ABC7-E2F642D60161}" type="parTrans" cxnId="{F9F3E43C-85EB-4ACC-8A30-6FE3E9DF0546}">
      <dgm:prSet/>
      <dgm:spPr/>
      <dgm:t>
        <a:bodyPr/>
        <a:lstStyle/>
        <a:p>
          <a:endParaRPr lang="hr-HR"/>
        </a:p>
      </dgm:t>
    </dgm:pt>
    <dgm:pt modelId="{41675971-E24F-47F6-ABD0-B00D52309EC6}" type="sibTrans" cxnId="{F9F3E43C-85EB-4ACC-8A30-6FE3E9DF0546}">
      <dgm:prSet/>
      <dgm:spPr/>
      <dgm:t>
        <a:bodyPr/>
        <a:lstStyle/>
        <a:p>
          <a:endParaRPr lang="hr-HR"/>
        </a:p>
      </dgm:t>
    </dgm:pt>
    <dgm:pt modelId="{3795A0FC-9E7F-460C-90B8-6E5BF35009DB}" type="pres">
      <dgm:prSet presAssocID="{35255333-3620-479B-A1C1-E056B242AFA1}" presName="Name0" presStyleCnt="0">
        <dgm:presLayoutVars>
          <dgm:dir/>
          <dgm:resizeHandles val="exact"/>
        </dgm:presLayoutVars>
      </dgm:prSet>
      <dgm:spPr/>
    </dgm:pt>
    <dgm:pt modelId="{83B41010-A324-4728-B7FB-04BD85D2CDE7}" type="pres">
      <dgm:prSet presAssocID="{246E0CA3-D804-4860-AAE4-04A1F30AA3E4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FA9FAE-C14F-4B9B-AAAF-7CA26A840E38}" type="pres">
      <dgm:prSet presAssocID="{E7B54C49-72F5-4909-87DE-ADFB488830F2}" presName="parSpace" presStyleCnt="0"/>
      <dgm:spPr/>
    </dgm:pt>
    <dgm:pt modelId="{8B808943-19D3-498C-BC3A-9E17EA53A339}" type="pres">
      <dgm:prSet presAssocID="{61D77F16-4CB1-4DEB-8A53-5F4D2E6CE74C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2377BE-BEF0-4948-898D-4F404B23C945}" type="pres">
      <dgm:prSet presAssocID="{B927FDAF-2C6E-47BD-ACB4-90AF11DC8B6E}" presName="parSpace" presStyleCnt="0"/>
      <dgm:spPr/>
    </dgm:pt>
    <dgm:pt modelId="{A95D301F-514A-4B1C-947E-E26158B87661}" type="pres">
      <dgm:prSet presAssocID="{27F2AF61-97D9-4A44-81F3-7D42B4C47F03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573514-10C1-44C0-A86C-FCEF071ABB39}" type="pres">
      <dgm:prSet presAssocID="{20126CB7-6E0E-420A-BDCC-72E4161630FC}" presName="parSpace" presStyleCnt="0"/>
      <dgm:spPr/>
    </dgm:pt>
    <dgm:pt modelId="{859C4E11-D8F4-4F89-8899-DF739B975A9F}" type="pres">
      <dgm:prSet presAssocID="{80EFE9A3-A790-4618-B986-C968F302B554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1FC335-44EA-49CC-8860-84083CF72849}" type="pres">
      <dgm:prSet presAssocID="{94577BE1-7224-41DB-9955-160935C90FE1}" presName="parSpace" presStyleCnt="0"/>
      <dgm:spPr/>
    </dgm:pt>
    <dgm:pt modelId="{552EFBFB-EEEB-4649-894A-CD77BC21C8DD}" type="pres">
      <dgm:prSet presAssocID="{39D7BAD7-7D2C-421B-9DB8-BEF7BE9FBB48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F907A3-F37D-4975-872F-4C911AC3CDC2}" type="pres">
      <dgm:prSet presAssocID="{15406D9B-CD24-4FFD-B903-2DE8D81DADC5}" presName="parSpace" presStyleCnt="0"/>
      <dgm:spPr/>
    </dgm:pt>
    <dgm:pt modelId="{F21D9E8B-3DA1-4BF2-B16A-3E8262E49529}" type="pres">
      <dgm:prSet presAssocID="{30C20CAF-43F4-463B-AB58-EA6ED9649B34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B5141C-5DD6-413F-AD41-E4B2279073FF}" type="pres">
      <dgm:prSet presAssocID="{6F2B9A46-2A20-460F-8036-1FE282F0B2CD}" presName="parSpace" presStyleCnt="0"/>
      <dgm:spPr/>
    </dgm:pt>
    <dgm:pt modelId="{C2D13BC2-D95B-47C7-B644-6909D040E014}" type="pres">
      <dgm:prSet presAssocID="{28DEB47D-661C-4AC4-989B-A590E6E079BF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1EBC0E-E9BF-4BCF-BD19-4E4500F7421D}" type="pres">
      <dgm:prSet presAssocID="{83D8F5C0-587F-4922-9614-707AEDB35CD4}" presName="parSpace" presStyleCnt="0"/>
      <dgm:spPr/>
    </dgm:pt>
    <dgm:pt modelId="{D7355336-CA1C-41F6-9CA9-DE5C092955D2}" type="pres">
      <dgm:prSet presAssocID="{5F31A153-5ECA-47F3-B1D7-4943B96E6AA5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77F42A-7BDC-4197-A888-5960F920EC21}" type="presOf" srcId="{5F31A153-5ECA-47F3-B1D7-4943B96E6AA5}" destId="{D7355336-CA1C-41F6-9CA9-DE5C092955D2}" srcOrd="0" destOrd="0" presId="urn:microsoft.com/office/officeart/2005/8/layout/hChevron3"/>
    <dgm:cxn modelId="{A04680C2-CFF7-4AE5-B088-A5E6F5B69B56}" srcId="{35255333-3620-479B-A1C1-E056B242AFA1}" destId="{27F2AF61-97D9-4A44-81F3-7D42B4C47F03}" srcOrd="2" destOrd="0" parTransId="{88747F7F-1537-4A7F-A328-3A6ADCF889D3}" sibTransId="{20126CB7-6E0E-420A-BDCC-72E4161630FC}"/>
    <dgm:cxn modelId="{BBE97C0F-C1BE-4EE6-9814-B6FEB2B467B2}" type="presOf" srcId="{80EFE9A3-A790-4618-B986-C968F302B554}" destId="{859C4E11-D8F4-4F89-8899-DF739B975A9F}" srcOrd="0" destOrd="0" presId="urn:microsoft.com/office/officeart/2005/8/layout/hChevron3"/>
    <dgm:cxn modelId="{C25DAC8F-EC30-4870-9297-E3798D7E724C}" type="presOf" srcId="{28DEB47D-661C-4AC4-989B-A590E6E079BF}" destId="{C2D13BC2-D95B-47C7-B644-6909D040E014}" srcOrd="0" destOrd="0" presId="urn:microsoft.com/office/officeart/2005/8/layout/hChevron3"/>
    <dgm:cxn modelId="{E843AACA-DEE9-4220-9342-B64AF5973A5C}" type="presOf" srcId="{61D77F16-4CB1-4DEB-8A53-5F4D2E6CE74C}" destId="{8B808943-19D3-498C-BC3A-9E17EA53A339}" srcOrd="0" destOrd="0" presId="urn:microsoft.com/office/officeart/2005/8/layout/hChevron3"/>
    <dgm:cxn modelId="{4777D1F0-3BFC-4B77-9F3E-954794100C1C}" type="presOf" srcId="{246E0CA3-D804-4860-AAE4-04A1F30AA3E4}" destId="{83B41010-A324-4728-B7FB-04BD85D2CDE7}" srcOrd="0" destOrd="0" presId="urn:microsoft.com/office/officeart/2005/8/layout/hChevron3"/>
    <dgm:cxn modelId="{2E6347CF-6299-4245-9080-A490739ECD35}" srcId="{35255333-3620-479B-A1C1-E056B242AFA1}" destId="{30C20CAF-43F4-463B-AB58-EA6ED9649B34}" srcOrd="5" destOrd="0" parTransId="{A1C8C98A-B591-45D6-9286-D0A19D775990}" sibTransId="{6F2B9A46-2A20-460F-8036-1FE282F0B2CD}"/>
    <dgm:cxn modelId="{D4CB017F-DCAF-4AA8-A39B-6287CE1AFB49}" type="presOf" srcId="{30C20CAF-43F4-463B-AB58-EA6ED9649B34}" destId="{F21D9E8B-3DA1-4BF2-B16A-3E8262E49529}" srcOrd="0" destOrd="0" presId="urn:microsoft.com/office/officeart/2005/8/layout/hChevron3"/>
    <dgm:cxn modelId="{24F9EFFB-8AC7-40C1-AAB6-F613BFF72C7B}" type="presOf" srcId="{39D7BAD7-7D2C-421B-9DB8-BEF7BE9FBB48}" destId="{552EFBFB-EEEB-4649-894A-CD77BC21C8DD}" srcOrd="0" destOrd="0" presId="urn:microsoft.com/office/officeart/2005/8/layout/hChevron3"/>
    <dgm:cxn modelId="{2ADD1539-7ADF-499B-A305-CB3EDBFCA1F0}" type="presOf" srcId="{27F2AF61-97D9-4A44-81F3-7D42B4C47F03}" destId="{A95D301F-514A-4B1C-947E-E26158B87661}" srcOrd="0" destOrd="0" presId="urn:microsoft.com/office/officeart/2005/8/layout/hChevron3"/>
    <dgm:cxn modelId="{98CF7215-D747-452B-9DF2-A53A90A80473}" srcId="{35255333-3620-479B-A1C1-E056B242AFA1}" destId="{61D77F16-4CB1-4DEB-8A53-5F4D2E6CE74C}" srcOrd="1" destOrd="0" parTransId="{AE5F3008-0118-4B2C-BC4F-E6840EA837C4}" sibTransId="{B927FDAF-2C6E-47BD-ACB4-90AF11DC8B6E}"/>
    <dgm:cxn modelId="{91C10252-4B6D-433C-B8EB-43ECAD953528}" srcId="{35255333-3620-479B-A1C1-E056B242AFA1}" destId="{39D7BAD7-7D2C-421B-9DB8-BEF7BE9FBB48}" srcOrd="4" destOrd="0" parTransId="{8E1B46CE-55C3-456E-A17C-5195F2609B30}" sibTransId="{15406D9B-CD24-4FFD-B903-2DE8D81DADC5}"/>
    <dgm:cxn modelId="{727B405C-F4AC-4B34-A988-0C4FE8372B2B}" srcId="{35255333-3620-479B-A1C1-E056B242AFA1}" destId="{80EFE9A3-A790-4618-B986-C968F302B554}" srcOrd="3" destOrd="0" parTransId="{2429CF07-7A7B-46AC-A19D-508CDA53EAC8}" sibTransId="{94577BE1-7224-41DB-9955-160935C90FE1}"/>
    <dgm:cxn modelId="{F9F3E43C-85EB-4ACC-8A30-6FE3E9DF0546}" srcId="{35255333-3620-479B-A1C1-E056B242AFA1}" destId="{5F31A153-5ECA-47F3-B1D7-4943B96E6AA5}" srcOrd="7" destOrd="0" parTransId="{9FA7279A-58AA-4708-ABC7-E2F642D60161}" sibTransId="{41675971-E24F-47F6-ABD0-B00D52309EC6}"/>
    <dgm:cxn modelId="{83D8E413-5B2E-4084-81DF-5F4473EAE337}" srcId="{35255333-3620-479B-A1C1-E056B242AFA1}" destId="{246E0CA3-D804-4860-AAE4-04A1F30AA3E4}" srcOrd="0" destOrd="0" parTransId="{976382F2-34A1-43B4-A5D5-9E6A7B23E6FB}" sibTransId="{E7B54C49-72F5-4909-87DE-ADFB488830F2}"/>
    <dgm:cxn modelId="{3190B6C5-25B2-4A7D-B6C5-49DC34CA6694}" srcId="{35255333-3620-479B-A1C1-E056B242AFA1}" destId="{28DEB47D-661C-4AC4-989B-A590E6E079BF}" srcOrd="6" destOrd="0" parTransId="{582EBEBD-ED8A-4EBA-9E32-01E75CA37F42}" sibTransId="{83D8F5C0-587F-4922-9614-707AEDB35CD4}"/>
    <dgm:cxn modelId="{4E5C1421-0D8E-4347-88F8-486130CF45FB}" type="presOf" srcId="{35255333-3620-479B-A1C1-E056B242AFA1}" destId="{3795A0FC-9E7F-460C-90B8-6E5BF35009DB}" srcOrd="0" destOrd="0" presId="urn:microsoft.com/office/officeart/2005/8/layout/hChevron3"/>
    <dgm:cxn modelId="{5FF4C134-95BD-483D-A53D-5F9BBE8D6BBB}" type="presParOf" srcId="{3795A0FC-9E7F-460C-90B8-6E5BF35009DB}" destId="{83B41010-A324-4728-B7FB-04BD85D2CDE7}" srcOrd="0" destOrd="0" presId="urn:microsoft.com/office/officeart/2005/8/layout/hChevron3"/>
    <dgm:cxn modelId="{DEDF206E-D499-4121-BE11-9FFCFED88308}" type="presParOf" srcId="{3795A0FC-9E7F-460C-90B8-6E5BF35009DB}" destId="{D7FA9FAE-C14F-4B9B-AAAF-7CA26A840E38}" srcOrd="1" destOrd="0" presId="urn:microsoft.com/office/officeart/2005/8/layout/hChevron3"/>
    <dgm:cxn modelId="{AAFE98E7-D2A6-4C79-AD2A-17909EE31DBB}" type="presParOf" srcId="{3795A0FC-9E7F-460C-90B8-6E5BF35009DB}" destId="{8B808943-19D3-498C-BC3A-9E17EA53A339}" srcOrd="2" destOrd="0" presId="urn:microsoft.com/office/officeart/2005/8/layout/hChevron3"/>
    <dgm:cxn modelId="{E1208EA2-F497-4A21-A3CA-CD7B6E41F5F1}" type="presParOf" srcId="{3795A0FC-9E7F-460C-90B8-6E5BF35009DB}" destId="{DA2377BE-BEF0-4948-898D-4F404B23C945}" srcOrd="3" destOrd="0" presId="urn:microsoft.com/office/officeart/2005/8/layout/hChevron3"/>
    <dgm:cxn modelId="{33F20E73-3AE6-4B6A-BA08-ECA90CCB0B21}" type="presParOf" srcId="{3795A0FC-9E7F-460C-90B8-6E5BF35009DB}" destId="{A95D301F-514A-4B1C-947E-E26158B87661}" srcOrd="4" destOrd="0" presId="urn:microsoft.com/office/officeart/2005/8/layout/hChevron3"/>
    <dgm:cxn modelId="{D4A163C7-1264-4686-B26A-0CDAE7BD6174}" type="presParOf" srcId="{3795A0FC-9E7F-460C-90B8-6E5BF35009DB}" destId="{9D573514-10C1-44C0-A86C-FCEF071ABB39}" srcOrd="5" destOrd="0" presId="urn:microsoft.com/office/officeart/2005/8/layout/hChevron3"/>
    <dgm:cxn modelId="{4DDDB2F0-928D-4B98-9357-73EC4BAA254B}" type="presParOf" srcId="{3795A0FC-9E7F-460C-90B8-6E5BF35009DB}" destId="{859C4E11-D8F4-4F89-8899-DF739B975A9F}" srcOrd="6" destOrd="0" presId="urn:microsoft.com/office/officeart/2005/8/layout/hChevron3"/>
    <dgm:cxn modelId="{9C7FA47F-61BB-4976-8B7C-7A604958EE02}" type="presParOf" srcId="{3795A0FC-9E7F-460C-90B8-6E5BF35009DB}" destId="{181FC335-44EA-49CC-8860-84083CF72849}" srcOrd="7" destOrd="0" presId="urn:microsoft.com/office/officeart/2005/8/layout/hChevron3"/>
    <dgm:cxn modelId="{FAA0231D-FC58-483B-A02D-D010C26200A2}" type="presParOf" srcId="{3795A0FC-9E7F-460C-90B8-6E5BF35009DB}" destId="{552EFBFB-EEEB-4649-894A-CD77BC21C8DD}" srcOrd="8" destOrd="0" presId="urn:microsoft.com/office/officeart/2005/8/layout/hChevron3"/>
    <dgm:cxn modelId="{3AB5A926-653D-4D62-9753-6E3EA3BA7344}" type="presParOf" srcId="{3795A0FC-9E7F-460C-90B8-6E5BF35009DB}" destId="{EEF907A3-F37D-4975-872F-4C911AC3CDC2}" srcOrd="9" destOrd="0" presId="urn:microsoft.com/office/officeart/2005/8/layout/hChevron3"/>
    <dgm:cxn modelId="{7738135B-5E5A-4417-9497-78F7256CF634}" type="presParOf" srcId="{3795A0FC-9E7F-460C-90B8-6E5BF35009DB}" destId="{F21D9E8B-3DA1-4BF2-B16A-3E8262E49529}" srcOrd="10" destOrd="0" presId="urn:microsoft.com/office/officeart/2005/8/layout/hChevron3"/>
    <dgm:cxn modelId="{7EB7D085-7EFD-4113-911A-5AE48D984314}" type="presParOf" srcId="{3795A0FC-9E7F-460C-90B8-6E5BF35009DB}" destId="{5AB5141C-5DD6-413F-AD41-E4B2279073FF}" srcOrd="11" destOrd="0" presId="urn:microsoft.com/office/officeart/2005/8/layout/hChevron3"/>
    <dgm:cxn modelId="{2FFD41C7-C6E8-4C7E-8665-BBDD58DDE9AC}" type="presParOf" srcId="{3795A0FC-9E7F-460C-90B8-6E5BF35009DB}" destId="{C2D13BC2-D95B-47C7-B644-6909D040E014}" srcOrd="12" destOrd="0" presId="urn:microsoft.com/office/officeart/2005/8/layout/hChevron3"/>
    <dgm:cxn modelId="{693114DA-3126-4ECB-9FAD-7F8750480927}" type="presParOf" srcId="{3795A0FC-9E7F-460C-90B8-6E5BF35009DB}" destId="{E41EBC0E-E9BF-4BCF-BD19-4E4500F7421D}" srcOrd="13" destOrd="0" presId="urn:microsoft.com/office/officeart/2005/8/layout/hChevron3"/>
    <dgm:cxn modelId="{8DAAAE01-594D-4534-8171-4D47C350EC14}" type="presParOf" srcId="{3795A0FC-9E7F-460C-90B8-6E5BF35009DB}" destId="{D7355336-CA1C-41F6-9CA9-DE5C092955D2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C9D0E-08B6-4A91-96D4-85F7B05FEFDD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AAF02A84-9517-4A41-B9C1-873A22025461}">
      <dgm:prSet phldrT="[Text]"/>
      <dgm:spPr/>
      <dgm:t>
        <a:bodyPr/>
        <a:lstStyle/>
        <a:p>
          <a:r>
            <a:rPr lang="hr-H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VOĐA</a:t>
          </a:r>
          <a:endParaRPr lang="hr-HR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8812D-7A8E-49CD-924B-B69FB44A9F92}" type="parTrans" cxnId="{09B67682-52AF-4177-9118-E2BB8EC281FD}">
      <dgm:prSet/>
      <dgm:spPr/>
      <dgm:t>
        <a:bodyPr/>
        <a:lstStyle/>
        <a:p>
          <a:endParaRPr lang="hr-HR"/>
        </a:p>
      </dgm:t>
    </dgm:pt>
    <dgm:pt modelId="{2F0ACCBF-3325-4EE5-83FC-CF642E7D0367}" type="sibTrans" cxnId="{09B67682-52AF-4177-9118-E2BB8EC281FD}">
      <dgm:prSet/>
      <dgm:spPr/>
      <dgm:t>
        <a:bodyPr/>
        <a:lstStyle/>
        <a:p>
          <a:endParaRPr lang="hr-HR"/>
        </a:p>
      </dgm:t>
    </dgm:pt>
    <dgm:pt modelId="{52F2479D-F7C9-4F61-8D66-5C5C5D1915FD}">
      <dgm:prSet phldrT="[Text]"/>
      <dgm:spPr/>
      <dgm:t>
        <a:bodyPr/>
        <a:lstStyle/>
        <a:p>
          <a:r>
            <a: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IZAZIVAČ</a:t>
          </a:r>
          <a:endParaRPr lang="hr-H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7447F-71E0-4945-80BD-819E9F68BEC0}" type="parTrans" cxnId="{BAC4AD32-3147-4B3D-BD16-9C0C49458D36}">
      <dgm:prSet/>
      <dgm:spPr/>
      <dgm:t>
        <a:bodyPr/>
        <a:lstStyle/>
        <a:p>
          <a:endParaRPr lang="hr-HR"/>
        </a:p>
      </dgm:t>
    </dgm:pt>
    <dgm:pt modelId="{17F23FA8-D5B4-43F8-A35A-4C68C8251991}" type="sibTrans" cxnId="{BAC4AD32-3147-4B3D-BD16-9C0C49458D36}">
      <dgm:prSet/>
      <dgm:spPr/>
      <dgm:t>
        <a:bodyPr/>
        <a:lstStyle/>
        <a:p>
          <a:endParaRPr lang="hr-HR"/>
        </a:p>
      </dgm:t>
    </dgm:pt>
    <dgm:pt modelId="{1683EEF9-EA21-423A-BE6F-07C69CECB7B4}">
      <dgm:prSet phldrT="[Text]"/>
      <dgm:spPr/>
      <dgm:t>
        <a:bodyPr/>
        <a:lstStyle/>
        <a:p>
          <a:r>
            <a: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SLJEDBENIK</a:t>
          </a:r>
          <a:endParaRPr lang="hr-H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824DA1-FDC4-48A7-9FCE-D20DE57D3DE5}" type="parTrans" cxnId="{C7AA5DEA-A0C8-4453-A80D-0E025B4E5ADD}">
      <dgm:prSet/>
      <dgm:spPr/>
      <dgm:t>
        <a:bodyPr/>
        <a:lstStyle/>
        <a:p>
          <a:endParaRPr lang="hr-HR"/>
        </a:p>
      </dgm:t>
    </dgm:pt>
    <dgm:pt modelId="{B6B1CED4-EE10-4B9D-B9FA-5D5DD24AFA2D}" type="sibTrans" cxnId="{C7AA5DEA-A0C8-4453-A80D-0E025B4E5ADD}">
      <dgm:prSet/>
      <dgm:spPr/>
      <dgm:t>
        <a:bodyPr/>
        <a:lstStyle/>
        <a:p>
          <a:endParaRPr lang="hr-HR"/>
        </a:p>
      </dgm:t>
    </dgm:pt>
    <dgm:pt modelId="{84832FAE-16E5-4C3C-8F98-F9ADCEB1E3DB}">
      <dgm:prSet phldrT="[Text]"/>
      <dgm:spPr/>
      <dgm:t>
        <a:bodyPr/>
        <a:lstStyle/>
        <a:p>
          <a:r>
            <a: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TAMPONER</a:t>
          </a:r>
          <a:endParaRPr lang="hr-H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4A42B5-0638-40DA-BEBF-79A48455ED17}" type="parTrans" cxnId="{E152BFA0-A15D-45C3-AFD8-4344FA74DD07}">
      <dgm:prSet/>
      <dgm:spPr/>
      <dgm:t>
        <a:bodyPr/>
        <a:lstStyle/>
        <a:p>
          <a:endParaRPr lang="hr-HR"/>
        </a:p>
      </dgm:t>
    </dgm:pt>
    <dgm:pt modelId="{F0340BDE-9F18-4F51-9CE1-C0538DE61419}" type="sibTrans" cxnId="{E152BFA0-A15D-45C3-AFD8-4344FA74DD07}">
      <dgm:prSet/>
      <dgm:spPr/>
      <dgm:t>
        <a:bodyPr/>
        <a:lstStyle/>
        <a:p>
          <a:endParaRPr lang="hr-HR"/>
        </a:p>
      </dgm:t>
    </dgm:pt>
    <dgm:pt modelId="{C8696929-1AA9-4F82-88AC-D29F33AC9C27}">
      <dgm:prSet phldrT="[Text]"/>
      <dgm:spPr/>
      <dgm:t>
        <a:bodyPr/>
        <a:lstStyle/>
        <a:p>
          <a:r>
            <a:rPr lang="hr-HR" dirty="0" smtClean="0"/>
            <a:t>najveći udio u djelatnosti</a:t>
          </a:r>
          <a:endParaRPr lang="hr-HR" dirty="0"/>
        </a:p>
      </dgm:t>
    </dgm:pt>
    <dgm:pt modelId="{8AEAB3F0-01BB-4FF0-B853-7A61618004A0}" type="parTrans" cxnId="{893B61CC-FE76-45A3-B520-353F44DFCD44}">
      <dgm:prSet/>
      <dgm:spPr/>
      <dgm:t>
        <a:bodyPr/>
        <a:lstStyle/>
        <a:p>
          <a:endParaRPr lang="hr-HR"/>
        </a:p>
      </dgm:t>
    </dgm:pt>
    <dgm:pt modelId="{D0083B80-3C7E-4805-B17F-5D1C3EF0CB12}" type="sibTrans" cxnId="{893B61CC-FE76-45A3-B520-353F44DFCD44}">
      <dgm:prSet/>
      <dgm:spPr/>
      <dgm:t>
        <a:bodyPr/>
        <a:lstStyle/>
        <a:p>
          <a:endParaRPr lang="hr-HR"/>
        </a:p>
      </dgm:t>
    </dgm:pt>
    <dgm:pt modelId="{422B8E8A-7ACE-4F42-97F5-23F292508B05}">
      <dgm:prSet phldrT="[Text]"/>
      <dgm:spPr/>
      <dgm:t>
        <a:bodyPr/>
        <a:lstStyle/>
        <a:p>
          <a:r>
            <a:rPr lang="hr-HR" dirty="0" smtClean="0"/>
            <a:t>drugo najjače poduzeće</a:t>
          </a:r>
          <a:endParaRPr lang="hr-HR" dirty="0"/>
        </a:p>
      </dgm:t>
    </dgm:pt>
    <dgm:pt modelId="{9E94D5A2-1F83-4FC3-95A3-5E32C1FB4053}" type="parTrans" cxnId="{88C6B09A-2EB4-4E83-8B44-3C1AEDA7B19C}">
      <dgm:prSet/>
      <dgm:spPr/>
      <dgm:t>
        <a:bodyPr/>
        <a:lstStyle/>
        <a:p>
          <a:endParaRPr lang="hr-HR"/>
        </a:p>
      </dgm:t>
    </dgm:pt>
    <dgm:pt modelId="{18D7EBEF-1BD6-4A90-8349-37F0F6D2AE57}" type="sibTrans" cxnId="{88C6B09A-2EB4-4E83-8B44-3C1AEDA7B19C}">
      <dgm:prSet/>
      <dgm:spPr/>
      <dgm:t>
        <a:bodyPr/>
        <a:lstStyle/>
        <a:p>
          <a:endParaRPr lang="hr-HR"/>
        </a:p>
      </dgm:t>
    </dgm:pt>
    <dgm:pt modelId="{4C19E947-1A0D-4249-A53D-BEAA0BB1C49A}">
      <dgm:prSet phldrT="[Text]"/>
      <dgm:spPr/>
      <dgm:t>
        <a:bodyPr/>
        <a:lstStyle/>
        <a:p>
          <a:r>
            <a:rPr lang="hr-HR" dirty="0" smtClean="0"/>
            <a:t>oko 20% udjela</a:t>
          </a:r>
          <a:endParaRPr lang="hr-HR" dirty="0"/>
        </a:p>
      </dgm:t>
    </dgm:pt>
    <dgm:pt modelId="{2C5F4BC1-B220-49E1-9CAF-BA5C03CF508B}" type="parTrans" cxnId="{30A3DF16-74AB-4E63-89CD-15F91249CE38}">
      <dgm:prSet/>
      <dgm:spPr/>
      <dgm:t>
        <a:bodyPr/>
        <a:lstStyle/>
        <a:p>
          <a:endParaRPr lang="hr-HR"/>
        </a:p>
      </dgm:t>
    </dgm:pt>
    <dgm:pt modelId="{268D71A7-5ECC-420E-A680-D92BC44FCFD6}" type="sibTrans" cxnId="{30A3DF16-74AB-4E63-89CD-15F91249CE38}">
      <dgm:prSet/>
      <dgm:spPr/>
      <dgm:t>
        <a:bodyPr/>
        <a:lstStyle/>
        <a:p>
          <a:endParaRPr lang="hr-HR"/>
        </a:p>
      </dgm:t>
    </dgm:pt>
    <dgm:pt modelId="{77FAF2BE-03ED-40EF-B63D-D5C8B7B06ACE}">
      <dgm:prSet phldrT="[Text]"/>
      <dgm:spPr/>
      <dgm:t>
        <a:bodyPr/>
        <a:lstStyle/>
        <a:p>
          <a:r>
            <a:rPr lang="hr-HR" dirty="0" smtClean="0"/>
            <a:t>uslužuje male segmente tzv. niše</a:t>
          </a:r>
          <a:endParaRPr lang="hr-HR" dirty="0"/>
        </a:p>
      </dgm:t>
    </dgm:pt>
    <dgm:pt modelId="{B9D0629E-CE4B-4F53-BEB2-A1A3BBF27200}" type="parTrans" cxnId="{E2425369-AE04-4812-8D69-BCD492D06009}">
      <dgm:prSet/>
      <dgm:spPr/>
      <dgm:t>
        <a:bodyPr/>
        <a:lstStyle/>
        <a:p>
          <a:endParaRPr lang="hr-HR"/>
        </a:p>
      </dgm:t>
    </dgm:pt>
    <dgm:pt modelId="{E81E4BA6-A56D-4527-AF8E-1F4383CBFB82}" type="sibTrans" cxnId="{E2425369-AE04-4812-8D69-BCD492D06009}">
      <dgm:prSet/>
      <dgm:spPr/>
      <dgm:t>
        <a:bodyPr/>
        <a:lstStyle/>
        <a:p>
          <a:endParaRPr lang="hr-HR"/>
        </a:p>
      </dgm:t>
    </dgm:pt>
    <dgm:pt modelId="{311E4212-B261-47C9-B2BE-442EAE173E50}">
      <dgm:prSet phldrT="[Text]"/>
      <dgm:spPr/>
      <dgm:t>
        <a:bodyPr/>
        <a:lstStyle/>
        <a:p>
          <a:r>
            <a:rPr lang="hr-HR" dirty="0" smtClean="0"/>
            <a:t>oko 40% udjela</a:t>
          </a:r>
          <a:endParaRPr lang="hr-HR" dirty="0"/>
        </a:p>
      </dgm:t>
    </dgm:pt>
    <dgm:pt modelId="{9E984AD2-79B4-4CF9-A458-B05193584EB9}" type="parTrans" cxnId="{B03BC2DB-0187-45B8-A420-FC293878AD41}">
      <dgm:prSet/>
      <dgm:spPr/>
      <dgm:t>
        <a:bodyPr/>
        <a:lstStyle/>
        <a:p>
          <a:endParaRPr lang="hr-HR"/>
        </a:p>
      </dgm:t>
    </dgm:pt>
    <dgm:pt modelId="{46F48F1D-8E77-4CDC-9BC1-79113F1DC2F2}" type="sibTrans" cxnId="{B03BC2DB-0187-45B8-A420-FC293878AD41}">
      <dgm:prSet/>
      <dgm:spPr/>
      <dgm:t>
        <a:bodyPr/>
        <a:lstStyle/>
        <a:p>
          <a:endParaRPr lang="hr-HR"/>
        </a:p>
      </dgm:t>
    </dgm:pt>
    <dgm:pt modelId="{466850EF-AAED-4DFF-BA51-D46F0C09EBDB}">
      <dgm:prSet phldrT="[Text]"/>
      <dgm:spPr/>
      <dgm:t>
        <a:bodyPr/>
        <a:lstStyle/>
        <a:p>
          <a:r>
            <a:rPr lang="hr-HR" dirty="0" smtClean="0"/>
            <a:t>vodeće poduzeće</a:t>
          </a:r>
          <a:endParaRPr lang="hr-HR" dirty="0"/>
        </a:p>
      </dgm:t>
    </dgm:pt>
    <dgm:pt modelId="{F244453D-CA9B-4345-9D9B-01165B468E99}" type="parTrans" cxnId="{A54B045B-B88D-455E-8A5E-3FB657798011}">
      <dgm:prSet/>
      <dgm:spPr/>
      <dgm:t>
        <a:bodyPr/>
        <a:lstStyle/>
        <a:p>
          <a:endParaRPr lang="hr-HR"/>
        </a:p>
      </dgm:t>
    </dgm:pt>
    <dgm:pt modelId="{90A8FDD4-53ED-42E9-95CD-CF9DF2891792}" type="sibTrans" cxnId="{A54B045B-B88D-455E-8A5E-3FB657798011}">
      <dgm:prSet/>
      <dgm:spPr/>
      <dgm:t>
        <a:bodyPr/>
        <a:lstStyle/>
        <a:p>
          <a:endParaRPr lang="hr-HR"/>
        </a:p>
      </dgm:t>
    </dgm:pt>
    <dgm:pt modelId="{0EE1B125-822F-4991-9396-6BCEB73BA19E}">
      <dgm:prSet phldrT="[Text]"/>
      <dgm:spPr/>
      <dgm:t>
        <a:bodyPr/>
        <a:lstStyle/>
        <a:p>
          <a:r>
            <a:rPr lang="hr-HR" dirty="0" smtClean="0"/>
            <a:t>oko 30% udjela</a:t>
          </a:r>
          <a:endParaRPr lang="hr-HR" dirty="0"/>
        </a:p>
      </dgm:t>
    </dgm:pt>
    <dgm:pt modelId="{BCCBB9F2-9380-41C4-846E-844CE16931C3}" type="parTrans" cxnId="{E211C86F-0B92-4776-A093-BE87DC24E209}">
      <dgm:prSet/>
      <dgm:spPr/>
      <dgm:t>
        <a:bodyPr/>
        <a:lstStyle/>
        <a:p>
          <a:endParaRPr lang="hr-HR"/>
        </a:p>
      </dgm:t>
    </dgm:pt>
    <dgm:pt modelId="{92819E45-D347-4E96-9B41-23563353932A}" type="sibTrans" cxnId="{E211C86F-0B92-4776-A093-BE87DC24E209}">
      <dgm:prSet/>
      <dgm:spPr/>
      <dgm:t>
        <a:bodyPr/>
        <a:lstStyle/>
        <a:p>
          <a:endParaRPr lang="hr-HR"/>
        </a:p>
      </dgm:t>
    </dgm:pt>
    <dgm:pt modelId="{4699C100-0A91-4377-A2B2-890C6CC60291}">
      <dgm:prSet phldrT="[Text]"/>
      <dgm:spPr/>
      <dgm:t>
        <a:bodyPr/>
        <a:lstStyle/>
        <a:p>
          <a:r>
            <a:rPr lang="hr-HR" dirty="0" smtClean="0"/>
            <a:t>bori se za povećanje dijela na tržištu</a:t>
          </a:r>
          <a:endParaRPr lang="hr-HR" dirty="0"/>
        </a:p>
      </dgm:t>
    </dgm:pt>
    <dgm:pt modelId="{216A3108-76AA-4F3E-B0CB-E54A227121EA}" type="parTrans" cxnId="{CBE5054C-F523-4B04-BCF8-9C6579702426}">
      <dgm:prSet/>
      <dgm:spPr/>
      <dgm:t>
        <a:bodyPr/>
        <a:lstStyle/>
        <a:p>
          <a:endParaRPr lang="hr-HR"/>
        </a:p>
      </dgm:t>
    </dgm:pt>
    <dgm:pt modelId="{A8C2D0A5-B8A9-44ED-9D44-2D2EBFB330AE}" type="sibTrans" cxnId="{CBE5054C-F523-4B04-BCF8-9C6579702426}">
      <dgm:prSet/>
      <dgm:spPr/>
      <dgm:t>
        <a:bodyPr/>
        <a:lstStyle/>
        <a:p>
          <a:endParaRPr lang="hr-HR"/>
        </a:p>
      </dgm:t>
    </dgm:pt>
    <dgm:pt modelId="{2757E80C-7BE7-4632-8E09-133AF4939989}">
      <dgm:prSet phldrT="[Text]"/>
      <dgm:spPr/>
      <dgm:t>
        <a:bodyPr/>
        <a:lstStyle/>
        <a:p>
          <a:r>
            <a:rPr lang="hr-HR" dirty="0" smtClean="0"/>
            <a:t>želi zadržati postojeći dio</a:t>
          </a:r>
          <a:endParaRPr lang="hr-HR" dirty="0"/>
        </a:p>
      </dgm:t>
    </dgm:pt>
    <dgm:pt modelId="{D7DB5204-43AD-472A-B933-C98BB4832982}" type="parTrans" cxnId="{88F6FCDC-A29D-4760-A713-6315D5704A32}">
      <dgm:prSet/>
      <dgm:spPr/>
      <dgm:t>
        <a:bodyPr/>
        <a:lstStyle/>
        <a:p>
          <a:endParaRPr lang="hr-HR"/>
        </a:p>
      </dgm:t>
    </dgm:pt>
    <dgm:pt modelId="{50B7D5DF-004B-4E4E-B301-9421BC8CF87C}" type="sibTrans" cxnId="{88F6FCDC-A29D-4760-A713-6315D5704A32}">
      <dgm:prSet/>
      <dgm:spPr/>
      <dgm:t>
        <a:bodyPr/>
        <a:lstStyle/>
        <a:p>
          <a:endParaRPr lang="hr-HR"/>
        </a:p>
      </dgm:t>
    </dgm:pt>
    <dgm:pt modelId="{7DD8CBBA-4D4B-42C4-8122-8AA45DD62C7E}">
      <dgm:prSet phldrT="[Text]"/>
      <dgm:spPr/>
      <dgm:t>
        <a:bodyPr/>
        <a:lstStyle/>
        <a:p>
          <a:r>
            <a:rPr lang="hr-HR" dirty="0" smtClean="0"/>
            <a:t>najčešće kopira ili adaptira dijelove proizvoda ili usluga tržišnih vođa</a:t>
          </a:r>
          <a:endParaRPr lang="hr-HR" dirty="0"/>
        </a:p>
      </dgm:t>
    </dgm:pt>
    <dgm:pt modelId="{1F395543-5B98-4DBF-A65E-248436AF779D}" type="parTrans" cxnId="{3D71AFF2-4149-420E-87E8-248FBA189412}">
      <dgm:prSet/>
      <dgm:spPr/>
      <dgm:t>
        <a:bodyPr/>
        <a:lstStyle/>
        <a:p>
          <a:endParaRPr lang="hr-HR"/>
        </a:p>
      </dgm:t>
    </dgm:pt>
    <dgm:pt modelId="{6C6A22FF-83DF-4D46-B8E4-CFA647A832DE}" type="sibTrans" cxnId="{3D71AFF2-4149-420E-87E8-248FBA189412}">
      <dgm:prSet/>
      <dgm:spPr/>
      <dgm:t>
        <a:bodyPr/>
        <a:lstStyle/>
        <a:p>
          <a:endParaRPr lang="hr-HR"/>
        </a:p>
      </dgm:t>
    </dgm:pt>
    <dgm:pt modelId="{39CAC7A4-2400-4671-BE50-C0B73E1DDC5F}">
      <dgm:prSet phldrT="[Text]"/>
      <dgm:spPr/>
      <dgm:t>
        <a:bodyPr/>
        <a:lstStyle/>
        <a:p>
          <a:r>
            <a:rPr lang="hr-HR" dirty="0" smtClean="0"/>
            <a:t>ima oko 10% udjela</a:t>
          </a:r>
          <a:endParaRPr lang="hr-HR" dirty="0"/>
        </a:p>
      </dgm:t>
    </dgm:pt>
    <dgm:pt modelId="{3E1643A3-9BE0-4154-9F27-12A2F5EBDD02}" type="parTrans" cxnId="{6F572C8E-B217-4929-9468-ED429D9B169F}">
      <dgm:prSet/>
      <dgm:spPr/>
      <dgm:t>
        <a:bodyPr/>
        <a:lstStyle/>
        <a:p>
          <a:endParaRPr lang="hr-HR"/>
        </a:p>
      </dgm:t>
    </dgm:pt>
    <dgm:pt modelId="{40578394-414C-4C59-935B-263FC06D52AC}" type="sibTrans" cxnId="{6F572C8E-B217-4929-9468-ED429D9B169F}">
      <dgm:prSet/>
      <dgm:spPr/>
      <dgm:t>
        <a:bodyPr/>
        <a:lstStyle/>
        <a:p>
          <a:endParaRPr lang="hr-HR"/>
        </a:p>
      </dgm:t>
    </dgm:pt>
    <dgm:pt modelId="{72F50730-621D-46EC-B1CC-62A0E3DDE895}" type="pres">
      <dgm:prSet presAssocID="{CA8C9D0E-08B6-4A91-96D4-85F7B05FEFDD}" presName="Name0" presStyleCnt="0">
        <dgm:presLayoutVars>
          <dgm:dir/>
          <dgm:resizeHandles val="exact"/>
        </dgm:presLayoutVars>
      </dgm:prSet>
      <dgm:spPr/>
    </dgm:pt>
    <dgm:pt modelId="{D9034EC8-6EAA-4F59-AE5D-1E78342318EB}" type="pres">
      <dgm:prSet presAssocID="{CA8C9D0E-08B6-4A91-96D4-85F7B05FEFDD}" presName="bkgdShp" presStyleLbl="alignAccFollowNode1" presStyleIdx="0" presStyleCnt="1" custScaleY="95736" custLinFactNeighborY="-12416"/>
      <dgm:spPr/>
    </dgm:pt>
    <dgm:pt modelId="{683C9519-85B5-41A7-B82E-A4931E39E781}" type="pres">
      <dgm:prSet presAssocID="{CA8C9D0E-08B6-4A91-96D4-85F7B05FEFDD}" presName="linComp" presStyleCnt="0"/>
      <dgm:spPr/>
    </dgm:pt>
    <dgm:pt modelId="{518B802C-C7B6-46F0-8848-87F8020E5744}" type="pres">
      <dgm:prSet presAssocID="{AAF02A84-9517-4A41-B9C1-873A22025461}" presName="compNode" presStyleCnt="0"/>
      <dgm:spPr/>
    </dgm:pt>
    <dgm:pt modelId="{B211B1C5-9971-42D0-8D64-DA5396FBF45C}" type="pres">
      <dgm:prSet presAssocID="{AAF02A84-9517-4A41-B9C1-873A22025461}" presName="node" presStyleLbl="node1" presStyleIdx="0" presStyleCnt="4" custScaleY="117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36C1B6-502C-47E2-8601-F266AD43BFC5}" type="pres">
      <dgm:prSet presAssocID="{AAF02A84-9517-4A41-B9C1-873A22025461}" presName="invisiNode" presStyleLbl="node1" presStyleIdx="0" presStyleCnt="4"/>
      <dgm:spPr/>
    </dgm:pt>
    <dgm:pt modelId="{39C2274F-A1C9-45F9-BB7C-01079D57DC0A}" type="pres">
      <dgm:prSet presAssocID="{AAF02A84-9517-4A41-B9C1-873A2202546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DAABEBA-EB99-4810-B4BD-FBAB2A87DC31}" type="pres">
      <dgm:prSet presAssocID="{2F0ACCBF-3325-4EE5-83FC-CF642E7D0367}" presName="sibTrans" presStyleLbl="sibTrans2D1" presStyleIdx="0" presStyleCnt="0"/>
      <dgm:spPr/>
    </dgm:pt>
    <dgm:pt modelId="{441E96A1-3FAC-4D28-8976-529578E0CF52}" type="pres">
      <dgm:prSet presAssocID="{52F2479D-F7C9-4F61-8D66-5C5C5D1915FD}" presName="compNode" presStyleCnt="0"/>
      <dgm:spPr/>
    </dgm:pt>
    <dgm:pt modelId="{22C15025-41CB-4F41-B1B0-B2396F3A1BD7}" type="pres">
      <dgm:prSet presAssocID="{52F2479D-F7C9-4F61-8D66-5C5C5D1915FD}" presName="node" presStyleLbl="node1" presStyleIdx="1" presStyleCnt="4" custScaleY="117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8D1544-B785-4AC4-AF2B-E727AEDFBCEF}" type="pres">
      <dgm:prSet presAssocID="{52F2479D-F7C9-4F61-8D66-5C5C5D1915FD}" presName="invisiNode" presStyleLbl="node1" presStyleIdx="1" presStyleCnt="4"/>
      <dgm:spPr/>
    </dgm:pt>
    <dgm:pt modelId="{005814CF-6960-4560-B880-8A6FA6CFA0CF}" type="pres">
      <dgm:prSet presAssocID="{52F2479D-F7C9-4F61-8D66-5C5C5D1915F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4C1013E-D240-45A3-805E-AA3B99E537CC}" type="pres">
      <dgm:prSet presAssocID="{17F23FA8-D5B4-43F8-A35A-4C68C8251991}" presName="sibTrans" presStyleLbl="sibTrans2D1" presStyleIdx="0" presStyleCnt="0"/>
      <dgm:spPr/>
    </dgm:pt>
    <dgm:pt modelId="{8515300B-8947-40AF-9232-BE8738729C64}" type="pres">
      <dgm:prSet presAssocID="{1683EEF9-EA21-423A-BE6F-07C69CECB7B4}" presName="compNode" presStyleCnt="0"/>
      <dgm:spPr/>
    </dgm:pt>
    <dgm:pt modelId="{2F130366-08A7-4220-BE3D-C63DAE64EDB2}" type="pres">
      <dgm:prSet presAssocID="{1683EEF9-EA21-423A-BE6F-07C69CECB7B4}" presName="node" presStyleLbl="node1" presStyleIdx="2" presStyleCnt="4" custScaleY="117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AA2916-9BFA-4D7D-B5C1-961D56230F5B}" type="pres">
      <dgm:prSet presAssocID="{1683EEF9-EA21-423A-BE6F-07C69CECB7B4}" presName="invisiNode" presStyleLbl="node1" presStyleIdx="2" presStyleCnt="4"/>
      <dgm:spPr/>
    </dgm:pt>
    <dgm:pt modelId="{CA0D4005-D171-4396-89AE-96BDD929592A}" type="pres">
      <dgm:prSet presAssocID="{1683EEF9-EA21-423A-BE6F-07C69CECB7B4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F6901D8-BAAD-4C8E-ADBF-14830495B992}" type="pres">
      <dgm:prSet presAssocID="{B6B1CED4-EE10-4B9D-B9FA-5D5DD24AFA2D}" presName="sibTrans" presStyleLbl="sibTrans2D1" presStyleIdx="0" presStyleCnt="0"/>
      <dgm:spPr/>
    </dgm:pt>
    <dgm:pt modelId="{257C238E-BAC0-4582-AD35-4FDE280094AC}" type="pres">
      <dgm:prSet presAssocID="{84832FAE-16E5-4C3C-8F98-F9ADCEB1E3DB}" presName="compNode" presStyleCnt="0"/>
      <dgm:spPr/>
    </dgm:pt>
    <dgm:pt modelId="{0824BFBA-23BC-4BD8-A3D9-CC3B75029738}" type="pres">
      <dgm:prSet presAssocID="{84832FAE-16E5-4C3C-8F98-F9ADCEB1E3DB}" presName="node" presStyleLbl="node1" presStyleIdx="3" presStyleCnt="4" custScaleY="1176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F65A60-B62C-4DB0-BDB3-DBBD54283096}" type="pres">
      <dgm:prSet presAssocID="{84832FAE-16E5-4C3C-8F98-F9ADCEB1E3DB}" presName="invisiNode" presStyleLbl="node1" presStyleIdx="3" presStyleCnt="4"/>
      <dgm:spPr/>
    </dgm:pt>
    <dgm:pt modelId="{79326C93-0F17-4264-A653-603E7D045D51}" type="pres">
      <dgm:prSet presAssocID="{84832FAE-16E5-4C3C-8F98-F9ADCEB1E3D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E152BFA0-A15D-45C3-AFD8-4344FA74DD07}" srcId="{CA8C9D0E-08B6-4A91-96D4-85F7B05FEFDD}" destId="{84832FAE-16E5-4C3C-8F98-F9ADCEB1E3DB}" srcOrd="3" destOrd="0" parTransId="{5C4A42B5-0638-40DA-BEBF-79A48455ED17}" sibTransId="{F0340BDE-9F18-4F51-9CE1-C0538DE61419}"/>
    <dgm:cxn modelId="{B03BC2DB-0187-45B8-A420-FC293878AD41}" srcId="{AAF02A84-9517-4A41-B9C1-873A22025461}" destId="{311E4212-B261-47C9-B2BE-442EAE173E50}" srcOrd="1" destOrd="0" parTransId="{9E984AD2-79B4-4CF9-A458-B05193584EB9}" sibTransId="{46F48F1D-8E77-4CDC-9BC1-79113F1DC2F2}"/>
    <dgm:cxn modelId="{CBE5054C-F523-4B04-BCF8-9C6579702426}" srcId="{52F2479D-F7C9-4F61-8D66-5C5C5D1915FD}" destId="{4699C100-0A91-4377-A2B2-890C6CC60291}" srcOrd="2" destOrd="0" parTransId="{216A3108-76AA-4F3E-B0CB-E54A227121EA}" sibTransId="{A8C2D0A5-B8A9-44ED-9D44-2D2EBFB330AE}"/>
    <dgm:cxn modelId="{5BF56295-E136-4000-A113-BEE1C64F5E57}" type="presOf" srcId="{2F0ACCBF-3325-4EE5-83FC-CF642E7D0367}" destId="{2DAABEBA-EB99-4810-B4BD-FBAB2A87DC31}" srcOrd="0" destOrd="0" presId="urn:microsoft.com/office/officeart/2005/8/layout/pList2"/>
    <dgm:cxn modelId="{BAC4AD32-3147-4B3D-BD16-9C0C49458D36}" srcId="{CA8C9D0E-08B6-4A91-96D4-85F7B05FEFDD}" destId="{52F2479D-F7C9-4F61-8D66-5C5C5D1915FD}" srcOrd="1" destOrd="0" parTransId="{B0A7447F-71E0-4945-80BD-819E9F68BEC0}" sibTransId="{17F23FA8-D5B4-43F8-A35A-4C68C8251991}"/>
    <dgm:cxn modelId="{6F572C8E-B217-4929-9468-ED429D9B169F}" srcId="{84832FAE-16E5-4C3C-8F98-F9ADCEB1E3DB}" destId="{39CAC7A4-2400-4671-BE50-C0B73E1DDC5F}" srcOrd="1" destOrd="0" parTransId="{3E1643A3-9BE0-4154-9F27-12A2F5EBDD02}" sibTransId="{40578394-414C-4C59-935B-263FC06D52AC}"/>
    <dgm:cxn modelId="{23950AE7-446B-444C-9B97-039CE9380D71}" type="presOf" srcId="{CA8C9D0E-08B6-4A91-96D4-85F7B05FEFDD}" destId="{72F50730-621D-46EC-B1CC-62A0E3DDE895}" srcOrd="0" destOrd="0" presId="urn:microsoft.com/office/officeart/2005/8/layout/pList2"/>
    <dgm:cxn modelId="{FF85E886-C4F3-4889-84C3-78731453B3A5}" type="presOf" srcId="{AAF02A84-9517-4A41-B9C1-873A22025461}" destId="{B211B1C5-9971-42D0-8D64-DA5396FBF45C}" srcOrd="0" destOrd="0" presId="urn:microsoft.com/office/officeart/2005/8/layout/pList2"/>
    <dgm:cxn modelId="{0FAF634A-E45B-4176-A005-12621F0F7D1E}" type="presOf" srcId="{C8696929-1AA9-4F82-88AC-D29F33AC9C27}" destId="{B211B1C5-9971-42D0-8D64-DA5396FBF45C}" srcOrd="0" destOrd="1" presId="urn:microsoft.com/office/officeart/2005/8/layout/pList2"/>
    <dgm:cxn modelId="{30A3DF16-74AB-4E63-89CD-15F91249CE38}" srcId="{1683EEF9-EA21-423A-BE6F-07C69CECB7B4}" destId="{4C19E947-1A0D-4249-A53D-BEAA0BB1C49A}" srcOrd="0" destOrd="0" parTransId="{2C5F4BC1-B220-49E1-9CAF-BA5C03CF508B}" sibTransId="{268D71A7-5ECC-420E-A680-D92BC44FCFD6}"/>
    <dgm:cxn modelId="{4B4FEEF7-245A-4FFC-9F56-7CE608171265}" type="presOf" srcId="{311E4212-B261-47C9-B2BE-442EAE173E50}" destId="{B211B1C5-9971-42D0-8D64-DA5396FBF45C}" srcOrd="0" destOrd="2" presId="urn:microsoft.com/office/officeart/2005/8/layout/pList2"/>
    <dgm:cxn modelId="{88F6FCDC-A29D-4760-A713-6315D5704A32}" srcId="{1683EEF9-EA21-423A-BE6F-07C69CECB7B4}" destId="{2757E80C-7BE7-4632-8E09-133AF4939989}" srcOrd="1" destOrd="0" parTransId="{D7DB5204-43AD-472A-B933-C98BB4832982}" sibTransId="{50B7D5DF-004B-4E4E-B301-9421BC8CF87C}"/>
    <dgm:cxn modelId="{F7621FA3-6319-4990-BBBB-11335D0BEA91}" type="presOf" srcId="{466850EF-AAED-4DFF-BA51-D46F0C09EBDB}" destId="{B211B1C5-9971-42D0-8D64-DA5396FBF45C}" srcOrd="0" destOrd="3" presId="urn:microsoft.com/office/officeart/2005/8/layout/pList2"/>
    <dgm:cxn modelId="{468B0857-E2C2-4D0C-860C-F9D012F28BE0}" type="presOf" srcId="{52F2479D-F7C9-4F61-8D66-5C5C5D1915FD}" destId="{22C15025-41CB-4F41-B1B0-B2396F3A1BD7}" srcOrd="0" destOrd="0" presId="urn:microsoft.com/office/officeart/2005/8/layout/pList2"/>
    <dgm:cxn modelId="{D1269348-7ABB-493D-B4EC-018007AD929B}" type="presOf" srcId="{2757E80C-7BE7-4632-8E09-133AF4939989}" destId="{2F130366-08A7-4220-BE3D-C63DAE64EDB2}" srcOrd="0" destOrd="2" presId="urn:microsoft.com/office/officeart/2005/8/layout/pList2"/>
    <dgm:cxn modelId="{E2425369-AE04-4812-8D69-BCD492D06009}" srcId="{84832FAE-16E5-4C3C-8F98-F9ADCEB1E3DB}" destId="{77FAF2BE-03ED-40EF-B63D-D5C8B7B06ACE}" srcOrd="0" destOrd="0" parTransId="{B9D0629E-CE4B-4F53-BEB2-A1A3BBF27200}" sibTransId="{E81E4BA6-A56D-4527-AF8E-1F4383CBFB82}"/>
    <dgm:cxn modelId="{19874D35-3758-478B-AA62-43D209B51D8F}" type="presOf" srcId="{39CAC7A4-2400-4671-BE50-C0B73E1DDC5F}" destId="{0824BFBA-23BC-4BD8-A3D9-CC3B75029738}" srcOrd="0" destOrd="2" presId="urn:microsoft.com/office/officeart/2005/8/layout/pList2"/>
    <dgm:cxn modelId="{A54B045B-B88D-455E-8A5E-3FB657798011}" srcId="{AAF02A84-9517-4A41-B9C1-873A22025461}" destId="{466850EF-AAED-4DFF-BA51-D46F0C09EBDB}" srcOrd="2" destOrd="0" parTransId="{F244453D-CA9B-4345-9D9B-01165B468E99}" sibTransId="{90A8FDD4-53ED-42E9-95CD-CF9DF2891792}"/>
    <dgm:cxn modelId="{83D1CD5B-8C0D-4499-93AE-0A598C6F2A50}" type="presOf" srcId="{1683EEF9-EA21-423A-BE6F-07C69CECB7B4}" destId="{2F130366-08A7-4220-BE3D-C63DAE64EDB2}" srcOrd="0" destOrd="0" presId="urn:microsoft.com/office/officeart/2005/8/layout/pList2"/>
    <dgm:cxn modelId="{D7ABBC40-B4DD-4395-A564-FEA78F52BD37}" type="presOf" srcId="{B6B1CED4-EE10-4B9D-B9FA-5D5DD24AFA2D}" destId="{9F6901D8-BAAD-4C8E-ADBF-14830495B992}" srcOrd="0" destOrd="0" presId="urn:microsoft.com/office/officeart/2005/8/layout/pList2"/>
    <dgm:cxn modelId="{EE858F9E-A31F-4442-8202-6D82A7181EC2}" type="presOf" srcId="{84832FAE-16E5-4C3C-8F98-F9ADCEB1E3DB}" destId="{0824BFBA-23BC-4BD8-A3D9-CC3B75029738}" srcOrd="0" destOrd="0" presId="urn:microsoft.com/office/officeart/2005/8/layout/pList2"/>
    <dgm:cxn modelId="{424F410D-1416-42E0-8C8D-824619DCFFF2}" type="presOf" srcId="{17F23FA8-D5B4-43F8-A35A-4C68C8251991}" destId="{94C1013E-D240-45A3-805E-AA3B99E537CC}" srcOrd="0" destOrd="0" presId="urn:microsoft.com/office/officeart/2005/8/layout/pList2"/>
    <dgm:cxn modelId="{893B61CC-FE76-45A3-B520-353F44DFCD44}" srcId="{AAF02A84-9517-4A41-B9C1-873A22025461}" destId="{C8696929-1AA9-4F82-88AC-D29F33AC9C27}" srcOrd="0" destOrd="0" parTransId="{8AEAB3F0-01BB-4FF0-B853-7A61618004A0}" sibTransId="{D0083B80-3C7E-4805-B17F-5D1C3EF0CB12}"/>
    <dgm:cxn modelId="{8208E36B-4739-4FEA-AEE9-2D85802414D1}" type="presOf" srcId="{77FAF2BE-03ED-40EF-B63D-D5C8B7B06ACE}" destId="{0824BFBA-23BC-4BD8-A3D9-CC3B75029738}" srcOrd="0" destOrd="1" presId="urn:microsoft.com/office/officeart/2005/8/layout/pList2"/>
    <dgm:cxn modelId="{20E6A12B-EB6A-4474-8B34-6C62EE5BC9EA}" type="presOf" srcId="{422B8E8A-7ACE-4F42-97F5-23F292508B05}" destId="{22C15025-41CB-4F41-B1B0-B2396F3A1BD7}" srcOrd="0" destOrd="1" presId="urn:microsoft.com/office/officeart/2005/8/layout/pList2"/>
    <dgm:cxn modelId="{21815D61-5925-4817-A6CC-D4501828C6B5}" type="presOf" srcId="{4C19E947-1A0D-4249-A53D-BEAA0BB1C49A}" destId="{2F130366-08A7-4220-BE3D-C63DAE64EDB2}" srcOrd="0" destOrd="1" presId="urn:microsoft.com/office/officeart/2005/8/layout/pList2"/>
    <dgm:cxn modelId="{09B67682-52AF-4177-9118-E2BB8EC281FD}" srcId="{CA8C9D0E-08B6-4A91-96D4-85F7B05FEFDD}" destId="{AAF02A84-9517-4A41-B9C1-873A22025461}" srcOrd="0" destOrd="0" parTransId="{67A8812D-7A8E-49CD-924B-B69FB44A9F92}" sibTransId="{2F0ACCBF-3325-4EE5-83FC-CF642E7D0367}"/>
    <dgm:cxn modelId="{57E9473A-F864-4245-9E86-2094448786D7}" type="presOf" srcId="{7DD8CBBA-4D4B-42C4-8122-8AA45DD62C7E}" destId="{2F130366-08A7-4220-BE3D-C63DAE64EDB2}" srcOrd="0" destOrd="3" presId="urn:microsoft.com/office/officeart/2005/8/layout/pList2"/>
    <dgm:cxn modelId="{3D71AFF2-4149-420E-87E8-248FBA189412}" srcId="{1683EEF9-EA21-423A-BE6F-07C69CECB7B4}" destId="{7DD8CBBA-4D4B-42C4-8122-8AA45DD62C7E}" srcOrd="2" destOrd="0" parTransId="{1F395543-5B98-4DBF-A65E-248436AF779D}" sibTransId="{6C6A22FF-83DF-4D46-B8E4-CFA647A832DE}"/>
    <dgm:cxn modelId="{122A4560-8F90-4EE3-8C22-99096C24D0A7}" type="presOf" srcId="{0EE1B125-822F-4991-9396-6BCEB73BA19E}" destId="{22C15025-41CB-4F41-B1B0-B2396F3A1BD7}" srcOrd="0" destOrd="2" presId="urn:microsoft.com/office/officeart/2005/8/layout/pList2"/>
    <dgm:cxn modelId="{88C6B09A-2EB4-4E83-8B44-3C1AEDA7B19C}" srcId="{52F2479D-F7C9-4F61-8D66-5C5C5D1915FD}" destId="{422B8E8A-7ACE-4F42-97F5-23F292508B05}" srcOrd="0" destOrd="0" parTransId="{9E94D5A2-1F83-4FC3-95A3-5E32C1FB4053}" sibTransId="{18D7EBEF-1BD6-4A90-8349-37F0F6D2AE57}"/>
    <dgm:cxn modelId="{E211C86F-0B92-4776-A093-BE87DC24E209}" srcId="{52F2479D-F7C9-4F61-8D66-5C5C5D1915FD}" destId="{0EE1B125-822F-4991-9396-6BCEB73BA19E}" srcOrd="1" destOrd="0" parTransId="{BCCBB9F2-9380-41C4-846E-844CE16931C3}" sibTransId="{92819E45-D347-4E96-9B41-23563353932A}"/>
    <dgm:cxn modelId="{43F215E7-EE45-47F0-89E6-EA593DE00769}" type="presOf" srcId="{4699C100-0A91-4377-A2B2-890C6CC60291}" destId="{22C15025-41CB-4F41-B1B0-B2396F3A1BD7}" srcOrd="0" destOrd="3" presId="urn:microsoft.com/office/officeart/2005/8/layout/pList2"/>
    <dgm:cxn modelId="{C7AA5DEA-A0C8-4453-A80D-0E025B4E5ADD}" srcId="{CA8C9D0E-08B6-4A91-96D4-85F7B05FEFDD}" destId="{1683EEF9-EA21-423A-BE6F-07C69CECB7B4}" srcOrd="2" destOrd="0" parTransId="{C5824DA1-FDC4-48A7-9FCE-D20DE57D3DE5}" sibTransId="{B6B1CED4-EE10-4B9D-B9FA-5D5DD24AFA2D}"/>
    <dgm:cxn modelId="{EC2BF87D-304B-46E8-9DC1-A43F7B18058F}" type="presParOf" srcId="{72F50730-621D-46EC-B1CC-62A0E3DDE895}" destId="{D9034EC8-6EAA-4F59-AE5D-1E78342318EB}" srcOrd="0" destOrd="0" presId="urn:microsoft.com/office/officeart/2005/8/layout/pList2"/>
    <dgm:cxn modelId="{D92891A7-93D6-4C09-93B4-66494664FA3F}" type="presParOf" srcId="{72F50730-621D-46EC-B1CC-62A0E3DDE895}" destId="{683C9519-85B5-41A7-B82E-A4931E39E781}" srcOrd="1" destOrd="0" presId="urn:microsoft.com/office/officeart/2005/8/layout/pList2"/>
    <dgm:cxn modelId="{DACE5220-15A8-4403-88E2-865DC41F426A}" type="presParOf" srcId="{683C9519-85B5-41A7-B82E-A4931E39E781}" destId="{518B802C-C7B6-46F0-8848-87F8020E5744}" srcOrd="0" destOrd="0" presId="urn:microsoft.com/office/officeart/2005/8/layout/pList2"/>
    <dgm:cxn modelId="{CFE38126-906D-4357-A827-39B4F953C154}" type="presParOf" srcId="{518B802C-C7B6-46F0-8848-87F8020E5744}" destId="{B211B1C5-9971-42D0-8D64-DA5396FBF45C}" srcOrd="0" destOrd="0" presId="urn:microsoft.com/office/officeart/2005/8/layout/pList2"/>
    <dgm:cxn modelId="{D1181B63-56CA-4A9C-AABE-C232405730EB}" type="presParOf" srcId="{518B802C-C7B6-46F0-8848-87F8020E5744}" destId="{AD36C1B6-502C-47E2-8601-F266AD43BFC5}" srcOrd="1" destOrd="0" presId="urn:microsoft.com/office/officeart/2005/8/layout/pList2"/>
    <dgm:cxn modelId="{37EBC703-9DF3-4CEF-95AF-90B220F12633}" type="presParOf" srcId="{518B802C-C7B6-46F0-8848-87F8020E5744}" destId="{39C2274F-A1C9-45F9-BB7C-01079D57DC0A}" srcOrd="2" destOrd="0" presId="urn:microsoft.com/office/officeart/2005/8/layout/pList2"/>
    <dgm:cxn modelId="{A6CFCE75-DB6F-4BA7-B38C-8F3FAD439958}" type="presParOf" srcId="{683C9519-85B5-41A7-B82E-A4931E39E781}" destId="{2DAABEBA-EB99-4810-B4BD-FBAB2A87DC31}" srcOrd="1" destOrd="0" presId="urn:microsoft.com/office/officeart/2005/8/layout/pList2"/>
    <dgm:cxn modelId="{1B8700F1-70F7-44EA-B389-F30628E8853F}" type="presParOf" srcId="{683C9519-85B5-41A7-B82E-A4931E39E781}" destId="{441E96A1-3FAC-4D28-8976-529578E0CF52}" srcOrd="2" destOrd="0" presId="urn:microsoft.com/office/officeart/2005/8/layout/pList2"/>
    <dgm:cxn modelId="{92B7C78E-0710-4B23-9306-6C5DBCC83F76}" type="presParOf" srcId="{441E96A1-3FAC-4D28-8976-529578E0CF52}" destId="{22C15025-41CB-4F41-B1B0-B2396F3A1BD7}" srcOrd="0" destOrd="0" presId="urn:microsoft.com/office/officeart/2005/8/layout/pList2"/>
    <dgm:cxn modelId="{CF46ACE6-BBA2-485F-89C9-0B21784BEC95}" type="presParOf" srcId="{441E96A1-3FAC-4D28-8976-529578E0CF52}" destId="{B78D1544-B785-4AC4-AF2B-E727AEDFBCEF}" srcOrd="1" destOrd="0" presId="urn:microsoft.com/office/officeart/2005/8/layout/pList2"/>
    <dgm:cxn modelId="{155253FB-0842-4103-A1FB-AB484EDDCC1F}" type="presParOf" srcId="{441E96A1-3FAC-4D28-8976-529578E0CF52}" destId="{005814CF-6960-4560-B880-8A6FA6CFA0CF}" srcOrd="2" destOrd="0" presId="urn:microsoft.com/office/officeart/2005/8/layout/pList2"/>
    <dgm:cxn modelId="{D0B719D7-E1BF-403F-8EA3-957D60F32AC1}" type="presParOf" srcId="{683C9519-85B5-41A7-B82E-A4931E39E781}" destId="{94C1013E-D240-45A3-805E-AA3B99E537CC}" srcOrd="3" destOrd="0" presId="urn:microsoft.com/office/officeart/2005/8/layout/pList2"/>
    <dgm:cxn modelId="{ECF559A1-8005-471D-A75F-7128A314D21B}" type="presParOf" srcId="{683C9519-85B5-41A7-B82E-A4931E39E781}" destId="{8515300B-8947-40AF-9232-BE8738729C64}" srcOrd="4" destOrd="0" presId="urn:microsoft.com/office/officeart/2005/8/layout/pList2"/>
    <dgm:cxn modelId="{FDEEB9EE-07A7-4EAF-8873-F3B33FD62439}" type="presParOf" srcId="{8515300B-8947-40AF-9232-BE8738729C64}" destId="{2F130366-08A7-4220-BE3D-C63DAE64EDB2}" srcOrd="0" destOrd="0" presId="urn:microsoft.com/office/officeart/2005/8/layout/pList2"/>
    <dgm:cxn modelId="{5CD92321-2311-40DD-A29A-068144EDBDF5}" type="presParOf" srcId="{8515300B-8947-40AF-9232-BE8738729C64}" destId="{64AA2916-9BFA-4D7D-B5C1-961D56230F5B}" srcOrd="1" destOrd="0" presId="urn:microsoft.com/office/officeart/2005/8/layout/pList2"/>
    <dgm:cxn modelId="{31D8606F-FD12-4E57-9CFA-681923796A02}" type="presParOf" srcId="{8515300B-8947-40AF-9232-BE8738729C64}" destId="{CA0D4005-D171-4396-89AE-96BDD929592A}" srcOrd="2" destOrd="0" presId="urn:microsoft.com/office/officeart/2005/8/layout/pList2"/>
    <dgm:cxn modelId="{B0FA358B-FC17-463F-9D01-6465C19D7619}" type="presParOf" srcId="{683C9519-85B5-41A7-B82E-A4931E39E781}" destId="{9F6901D8-BAAD-4C8E-ADBF-14830495B992}" srcOrd="5" destOrd="0" presId="urn:microsoft.com/office/officeart/2005/8/layout/pList2"/>
    <dgm:cxn modelId="{C3F8CAC9-EADC-493C-A715-A45D259FA6FF}" type="presParOf" srcId="{683C9519-85B5-41A7-B82E-A4931E39E781}" destId="{257C238E-BAC0-4582-AD35-4FDE280094AC}" srcOrd="6" destOrd="0" presId="urn:microsoft.com/office/officeart/2005/8/layout/pList2"/>
    <dgm:cxn modelId="{E5199C1A-72C6-463A-BA0D-ABD2B00E328D}" type="presParOf" srcId="{257C238E-BAC0-4582-AD35-4FDE280094AC}" destId="{0824BFBA-23BC-4BD8-A3D9-CC3B75029738}" srcOrd="0" destOrd="0" presId="urn:microsoft.com/office/officeart/2005/8/layout/pList2"/>
    <dgm:cxn modelId="{B371EEA5-D568-45DD-8487-5472D1CE5A11}" type="presParOf" srcId="{257C238E-BAC0-4582-AD35-4FDE280094AC}" destId="{83F65A60-B62C-4DB0-BDB3-DBBD54283096}" srcOrd="1" destOrd="0" presId="urn:microsoft.com/office/officeart/2005/8/layout/pList2"/>
    <dgm:cxn modelId="{21D74EE0-250C-45AA-A027-1AD38DCFC77A}" type="presParOf" srcId="{257C238E-BAC0-4582-AD35-4FDE280094AC}" destId="{79326C93-0F17-4264-A653-603E7D045D5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E2CB5-EB4C-406C-9209-0E17853522EF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BC0271C1-271D-4BC4-B76E-DD28D8C94472}">
      <dgm:prSet phldrT="[Text]"/>
      <dgm:spPr/>
      <dgm:t>
        <a:bodyPr/>
        <a:lstStyle/>
        <a:p>
          <a:r>
            <a:rPr lang="hr-HR" dirty="0" smtClean="0"/>
            <a:t>STRATEGIJA TRŽIŠNOG VOĐE</a:t>
          </a:r>
          <a:endParaRPr lang="hr-HR" dirty="0"/>
        </a:p>
      </dgm:t>
    </dgm:pt>
    <dgm:pt modelId="{223650B2-3C18-4CC5-996B-231E408019A8}" type="parTrans" cxnId="{FAF9732C-35B7-41F6-B613-88D938F94B5A}">
      <dgm:prSet/>
      <dgm:spPr/>
      <dgm:t>
        <a:bodyPr/>
        <a:lstStyle/>
        <a:p>
          <a:endParaRPr lang="hr-HR"/>
        </a:p>
      </dgm:t>
    </dgm:pt>
    <dgm:pt modelId="{08818B56-15B6-428F-ACFF-858E44BA5D1D}" type="sibTrans" cxnId="{FAF9732C-35B7-41F6-B613-88D938F94B5A}">
      <dgm:prSet/>
      <dgm:spPr/>
      <dgm:t>
        <a:bodyPr/>
        <a:lstStyle/>
        <a:p>
          <a:endParaRPr lang="hr-HR"/>
        </a:p>
      </dgm:t>
    </dgm:pt>
    <dgm:pt modelId="{A96AFC26-0E30-4E5C-9819-3C21DB73E1C4}">
      <dgm:prSet/>
      <dgm:spPr/>
      <dgm:t>
        <a:bodyPr/>
        <a:lstStyle/>
        <a:p>
          <a:r>
            <a:rPr lang="hr-HR" smtClean="0"/>
            <a:t>potiče na aktivnosti u svim elementima marketinškog miksa </a:t>
          </a:r>
          <a:endParaRPr lang="hr-HR"/>
        </a:p>
      </dgm:t>
    </dgm:pt>
    <dgm:pt modelId="{DE831B70-D090-49D4-96C4-8C0DC169C289}" type="parTrans" cxnId="{ADE3B04E-1C65-4D3D-8058-E946D77A103F}">
      <dgm:prSet/>
      <dgm:spPr/>
      <dgm:t>
        <a:bodyPr/>
        <a:lstStyle/>
        <a:p>
          <a:endParaRPr lang="hr-HR"/>
        </a:p>
      </dgm:t>
    </dgm:pt>
    <dgm:pt modelId="{7AA81D20-B915-489F-9B06-EA0BDA480E56}" type="sibTrans" cxnId="{ADE3B04E-1C65-4D3D-8058-E946D77A103F}">
      <dgm:prSet/>
      <dgm:spPr/>
      <dgm:t>
        <a:bodyPr/>
        <a:lstStyle/>
        <a:p>
          <a:endParaRPr lang="hr-HR"/>
        </a:p>
      </dgm:t>
    </dgm:pt>
    <dgm:pt modelId="{0060A9F6-2465-47CB-8705-9597FF2EAE76}">
      <dgm:prSet/>
      <dgm:spPr/>
      <dgm:t>
        <a:bodyPr/>
        <a:lstStyle/>
        <a:p>
          <a:r>
            <a:rPr lang="hr-HR" dirty="0" smtClean="0"/>
            <a:t>nije lako jer ih konkurencija vrlo brzo može - izazvati, izbjegavati ili imitirati</a:t>
          </a:r>
          <a:endParaRPr lang="hr-HR" dirty="0"/>
        </a:p>
      </dgm:t>
    </dgm:pt>
    <dgm:pt modelId="{2B371A49-0F7E-47EB-9652-D65D16F16070}" type="parTrans" cxnId="{D9D289FC-CCCA-467E-9A28-FEF6E39FC64D}">
      <dgm:prSet/>
      <dgm:spPr/>
      <dgm:t>
        <a:bodyPr/>
        <a:lstStyle/>
        <a:p>
          <a:endParaRPr lang="hr-HR"/>
        </a:p>
      </dgm:t>
    </dgm:pt>
    <dgm:pt modelId="{4FF95A5C-12A4-46F9-A640-E7362815DB38}" type="sibTrans" cxnId="{D9D289FC-CCCA-467E-9A28-FEF6E39FC64D}">
      <dgm:prSet/>
      <dgm:spPr/>
      <dgm:t>
        <a:bodyPr/>
        <a:lstStyle/>
        <a:p>
          <a:endParaRPr lang="hr-HR"/>
        </a:p>
      </dgm:t>
    </dgm:pt>
    <dgm:pt modelId="{AA3673A7-3764-42DA-A74E-263F0E8DF745}">
      <dgm:prSet/>
      <dgm:spPr/>
      <dgm:t>
        <a:bodyPr/>
        <a:lstStyle/>
        <a:p>
          <a:r>
            <a:rPr lang="hr-HR" dirty="0" smtClean="0"/>
            <a:t>STRATEGIJA TRŽIŠNOG IZAZIVAČA</a:t>
          </a:r>
          <a:endParaRPr lang="hr-HR" dirty="0"/>
        </a:p>
      </dgm:t>
    </dgm:pt>
    <dgm:pt modelId="{855199C8-9B27-446C-8ECC-72D2219F7F18}" type="parTrans" cxnId="{ABD72FB6-95BD-44EA-B2FE-609D99195D5A}">
      <dgm:prSet/>
      <dgm:spPr/>
      <dgm:t>
        <a:bodyPr/>
        <a:lstStyle/>
        <a:p>
          <a:endParaRPr lang="hr-HR"/>
        </a:p>
      </dgm:t>
    </dgm:pt>
    <dgm:pt modelId="{DE8E06CA-FB6E-476E-AEBF-59B370B8CFD1}" type="sibTrans" cxnId="{ABD72FB6-95BD-44EA-B2FE-609D99195D5A}">
      <dgm:prSet/>
      <dgm:spPr/>
      <dgm:t>
        <a:bodyPr/>
        <a:lstStyle/>
        <a:p>
          <a:endParaRPr lang="hr-HR"/>
        </a:p>
      </dgm:t>
    </dgm:pt>
    <dgm:pt modelId="{B3585D02-A772-4DA2-AB2C-AD734E3D5DAF}">
      <dgm:prSet/>
      <dgm:spPr/>
      <dgm:t>
        <a:bodyPr/>
        <a:lstStyle/>
        <a:p>
          <a:r>
            <a:rPr lang="hr-HR" smtClean="0"/>
            <a:t>snažno se bori za povećanje svog tržišnog udjela</a:t>
          </a:r>
          <a:endParaRPr lang="hr-HR"/>
        </a:p>
      </dgm:t>
    </dgm:pt>
    <dgm:pt modelId="{EEABE16A-4F94-4511-BC90-0616EB27AE2F}" type="parTrans" cxnId="{F9E70507-A62A-4F76-A602-4F88916AF766}">
      <dgm:prSet/>
      <dgm:spPr/>
      <dgm:t>
        <a:bodyPr/>
        <a:lstStyle/>
        <a:p>
          <a:endParaRPr lang="hr-HR"/>
        </a:p>
      </dgm:t>
    </dgm:pt>
    <dgm:pt modelId="{1A807327-9F1A-4636-A486-0C89A7E1BB62}" type="sibTrans" cxnId="{F9E70507-A62A-4F76-A602-4F88916AF766}">
      <dgm:prSet/>
      <dgm:spPr/>
      <dgm:t>
        <a:bodyPr/>
        <a:lstStyle/>
        <a:p>
          <a:endParaRPr lang="hr-HR"/>
        </a:p>
      </dgm:t>
    </dgm:pt>
    <dgm:pt modelId="{926BA978-DE6E-475C-8313-D5B323941046}">
      <dgm:prSet/>
      <dgm:spPr/>
      <dgm:t>
        <a:bodyPr/>
        <a:lstStyle/>
        <a:p>
          <a:r>
            <a:rPr lang="pl-PL" dirty="0" smtClean="0"/>
            <a:t>mogu napasti vođu i druge konkurente  ili </a:t>
          </a:r>
          <a:r>
            <a:rPr lang="hr-HR" dirty="0" smtClean="0"/>
            <a:t>mogu surađivati s konkurentima</a:t>
          </a:r>
          <a:endParaRPr lang="hr-HR" dirty="0"/>
        </a:p>
      </dgm:t>
    </dgm:pt>
    <dgm:pt modelId="{4391E22D-0AB3-4B9E-BB25-8772073A139E}" type="parTrans" cxnId="{9AA4E1A4-04CA-448A-8A44-BFE32F0BE367}">
      <dgm:prSet/>
      <dgm:spPr/>
      <dgm:t>
        <a:bodyPr/>
        <a:lstStyle/>
        <a:p>
          <a:endParaRPr lang="hr-HR"/>
        </a:p>
      </dgm:t>
    </dgm:pt>
    <dgm:pt modelId="{57816C76-ADD9-43A5-8B93-E7090C18B619}" type="sibTrans" cxnId="{9AA4E1A4-04CA-448A-8A44-BFE32F0BE367}">
      <dgm:prSet/>
      <dgm:spPr/>
      <dgm:t>
        <a:bodyPr/>
        <a:lstStyle/>
        <a:p>
          <a:endParaRPr lang="hr-HR"/>
        </a:p>
      </dgm:t>
    </dgm:pt>
    <dgm:pt modelId="{0D9FC1D5-5C0D-466B-B7C8-4570EE4069E3}">
      <dgm:prSet/>
      <dgm:spPr/>
      <dgm:t>
        <a:bodyPr/>
        <a:lstStyle/>
        <a:p>
          <a:r>
            <a:rPr lang="hr-HR" dirty="0" smtClean="0"/>
            <a:t>STRATEGIJA TRŽIŠNIH SLJEDBENIKA</a:t>
          </a:r>
          <a:endParaRPr lang="hr-HR" dirty="0"/>
        </a:p>
      </dgm:t>
    </dgm:pt>
    <dgm:pt modelId="{BB7AEC60-DE46-4FEA-9AFB-D4302C95F1D0}" type="parTrans" cxnId="{21E7C55B-C5C2-4004-B61C-5657FF5ACC8B}">
      <dgm:prSet/>
      <dgm:spPr/>
      <dgm:t>
        <a:bodyPr/>
        <a:lstStyle/>
        <a:p>
          <a:endParaRPr lang="hr-HR"/>
        </a:p>
      </dgm:t>
    </dgm:pt>
    <dgm:pt modelId="{BFCFD619-547F-428C-AF8F-62640BD0A7A3}" type="sibTrans" cxnId="{21E7C55B-C5C2-4004-B61C-5657FF5ACC8B}">
      <dgm:prSet/>
      <dgm:spPr/>
      <dgm:t>
        <a:bodyPr/>
        <a:lstStyle/>
        <a:p>
          <a:endParaRPr lang="hr-HR"/>
        </a:p>
      </dgm:t>
    </dgm:pt>
    <dgm:pt modelId="{3AAD4F45-5CF4-4812-BC01-EB2DB6FD55D6}">
      <dgm:prSet/>
      <dgm:spPr/>
      <dgm:t>
        <a:bodyPr/>
        <a:lstStyle/>
        <a:p>
          <a:r>
            <a:rPr lang="hr-HR" dirty="0" smtClean="0"/>
            <a:t>ostvaruju profitabilno poslovanje</a:t>
          </a:r>
          <a:endParaRPr lang="hr-HR" dirty="0"/>
        </a:p>
      </dgm:t>
    </dgm:pt>
    <dgm:pt modelId="{2C711CF3-121E-4E40-8CAA-D8F92D57AFB1}" type="parTrans" cxnId="{891AAA31-A876-4760-8E71-98E2234B3393}">
      <dgm:prSet/>
      <dgm:spPr/>
      <dgm:t>
        <a:bodyPr/>
        <a:lstStyle/>
        <a:p>
          <a:endParaRPr lang="hr-HR"/>
        </a:p>
      </dgm:t>
    </dgm:pt>
    <dgm:pt modelId="{A7249AA1-296D-4B48-A5B7-D8C5F0DD1DF7}" type="sibTrans" cxnId="{891AAA31-A876-4760-8E71-98E2234B3393}">
      <dgm:prSet/>
      <dgm:spPr/>
      <dgm:t>
        <a:bodyPr/>
        <a:lstStyle/>
        <a:p>
          <a:endParaRPr lang="hr-HR"/>
        </a:p>
      </dgm:t>
    </dgm:pt>
    <dgm:pt modelId="{6BDBB697-4679-403D-B707-B03F34F9A4F4}">
      <dgm:prSet/>
      <dgm:spPr/>
      <dgm:t>
        <a:bodyPr/>
        <a:lstStyle/>
        <a:p>
          <a:r>
            <a:rPr lang="hr-HR" dirty="0" smtClean="0"/>
            <a:t>mogu biti imitatori ili adapteri</a:t>
          </a:r>
          <a:endParaRPr lang="hr-HR" dirty="0"/>
        </a:p>
      </dgm:t>
    </dgm:pt>
    <dgm:pt modelId="{2B3AF171-F427-4AE4-A319-0A4F7A2FE330}" type="parTrans" cxnId="{F497457A-DA52-4E55-8934-D3D41600945A}">
      <dgm:prSet/>
      <dgm:spPr/>
      <dgm:t>
        <a:bodyPr/>
        <a:lstStyle/>
        <a:p>
          <a:endParaRPr lang="hr-HR"/>
        </a:p>
      </dgm:t>
    </dgm:pt>
    <dgm:pt modelId="{E64B5C2D-F2F6-4A6C-AB83-7F279F15B9C8}" type="sibTrans" cxnId="{F497457A-DA52-4E55-8934-D3D41600945A}">
      <dgm:prSet/>
      <dgm:spPr/>
      <dgm:t>
        <a:bodyPr/>
        <a:lstStyle/>
        <a:p>
          <a:endParaRPr lang="hr-HR"/>
        </a:p>
      </dgm:t>
    </dgm:pt>
    <dgm:pt modelId="{688EF15B-9CC0-410C-B4DE-C7704AEE6172}">
      <dgm:prSet/>
      <dgm:spPr/>
      <dgm:t>
        <a:bodyPr/>
        <a:lstStyle/>
        <a:p>
          <a:r>
            <a:rPr lang="hr-HR" dirty="0" smtClean="0"/>
            <a:t>STRATEGIJA TRŽIŠNIH TAMPONERA </a:t>
          </a:r>
          <a:endParaRPr lang="hr-HR" dirty="0"/>
        </a:p>
      </dgm:t>
    </dgm:pt>
    <dgm:pt modelId="{70BDA968-3DFE-4FA2-817A-CFED79EF434E}" type="parTrans" cxnId="{9FF3F47D-3326-4021-B502-C47A4D8CD977}">
      <dgm:prSet/>
      <dgm:spPr/>
      <dgm:t>
        <a:bodyPr/>
        <a:lstStyle/>
        <a:p>
          <a:endParaRPr lang="hr-HR"/>
        </a:p>
      </dgm:t>
    </dgm:pt>
    <dgm:pt modelId="{7650B854-85B5-46FE-A3F9-C0B5481FFCDB}" type="sibTrans" cxnId="{9FF3F47D-3326-4021-B502-C47A4D8CD977}">
      <dgm:prSet/>
      <dgm:spPr/>
      <dgm:t>
        <a:bodyPr/>
        <a:lstStyle/>
        <a:p>
          <a:endParaRPr lang="hr-HR"/>
        </a:p>
      </dgm:t>
    </dgm:pt>
    <dgm:pt modelId="{5C3A061F-C7C3-4D0F-8084-2405C6BF79B3}">
      <dgm:prSet/>
      <dgm:spPr/>
      <dgm:t>
        <a:bodyPr/>
        <a:lstStyle/>
        <a:p>
          <a:r>
            <a:rPr lang="hr-HR" dirty="0" smtClean="0"/>
            <a:t>mogu biti izrazito profitabilni</a:t>
          </a:r>
          <a:endParaRPr lang="hr-HR" dirty="0"/>
        </a:p>
      </dgm:t>
    </dgm:pt>
    <dgm:pt modelId="{0FAAB64B-B413-4ABE-8A8C-5EF56BE477DE}" type="parTrans" cxnId="{C20029E4-569A-4B2B-A365-C61E2951C25C}">
      <dgm:prSet/>
      <dgm:spPr/>
      <dgm:t>
        <a:bodyPr/>
        <a:lstStyle/>
        <a:p>
          <a:endParaRPr lang="hr-HR"/>
        </a:p>
      </dgm:t>
    </dgm:pt>
    <dgm:pt modelId="{2077DB76-6343-4485-827B-962EC2447D6B}" type="sibTrans" cxnId="{C20029E4-569A-4B2B-A365-C61E2951C25C}">
      <dgm:prSet/>
      <dgm:spPr/>
      <dgm:t>
        <a:bodyPr/>
        <a:lstStyle/>
        <a:p>
          <a:endParaRPr lang="hr-HR"/>
        </a:p>
      </dgm:t>
    </dgm:pt>
    <dgm:pt modelId="{E48DF364-FD13-4B87-BE43-BF9B452A5E09}">
      <dgm:prSet/>
      <dgm:spPr/>
      <dgm:t>
        <a:bodyPr/>
        <a:lstStyle/>
        <a:p>
          <a:r>
            <a:rPr lang="hr-HR" dirty="0" smtClean="0"/>
            <a:t>specijalisti za mala tržišta koja opslužuju</a:t>
          </a:r>
          <a:endParaRPr lang="hr-HR" dirty="0"/>
        </a:p>
      </dgm:t>
    </dgm:pt>
    <dgm:pt modelId="{92F850FC-FF58-4563-A189-44F2C2261FBC}" type="parTrans" cxnId="{39D8C4DC-24F1-443C-8BC2-A3D127BF391F}">
      <dgm:prSet/>
      <dgm:spPr/>
    </dgm:pt>
    <dgm:pt modelId="{1DBD382D-795A-4981-B611-78C66BD2AD1D}" type="sibTrans" cxnId="{39D8C4DC-24F1-443C-8BC2-A3D127BF391F}">
      <dgm:prSet/>
      <dgm:spPr/>
    </dgm:pt>
    <dgm:pt modelId="{7B530F7F-CA4C-48C6-A9B9-0D4F47A9897D}" type="pres">
      <dgm:prSet presAssocID="{76AE2CB5-EB4C-406C-9209-0E17853522EF}" presName="theList" presStyleCnt="0">
        <dgm:presLayoutVars>
          <dgm:dir/>
          <dgm:animLvl val="lvl"/>
          <dgm:resizeHandles val="exact"/>
        </dgm:presLayoutVars>
      </dgm:prSet>
      <dgm:spPr/>
    </dgm:pt>
    <dgm:pt modelId="{143CB44B-D158-45AB-8685-97F23436F298}" type="pres">
      <dgm:prSet presAssocID="{BC0271C1-271D-4BC4-B76E-DD28D8C94472}" presName="compNode" presStyleCnt="0"/>
      <dgm:spPr/>
    </dgm:pt>
    <dgm:pt modelId="{6C73B08F-F126-4356-ACE3-5EAE22FC016F}" type="pres">
      <dgm:prSet presAssocID="{BC0271C1-271D-4BC4-B76E-DD28D8C94472}" presName="aNode" presStyleLbl="bgShp" presStyleIdx="0" presStyleCnt="4"/>
      <dgm:spPr/>
      <dgm:t>
        <a:bodyPr/>
        <a:lstStyle/>
        <a:p>
          <a:endParaRPr lang="hr-HR"/>
        </a:p>
      </dgm:t>
    </dgm:pt>
    <dgm:pt modelId="{0D117486-6F41-4C54-A8AC-C42BDC8818BB}" type="pres">
      <dgm:prSet presAssocID="{BC0271C1-271D-4BC4-B76E-DD28D8C94472}" presName="textNode" presStyleLbl="bgShp" presStyleIdx="0" presStyleCnt="4"/>
      <dgm:spPr/>
      <dgm:t>
        <a:bodyPr/>
        <a:lstStyle/>
        <a:p>
          <a:endParaRPr lang="hr-HR"/>
        </a:p>
      </dgm:t>
    </dgm:pt>
    <dgm:pt modelId="{C035D64F-8386-4EDC-83D1-5DA2EFA7514A}" type="pres">
      <dgm:prSet presAssocID="{BC0271C1-271D-4BC4-B76E-DD28D8C94472}" presName="compChildNode" presStyleCnt="0"/>
      <dgm:spPr/>
    </dgm:pt>
    <dgm:pt modelId="{92614588-4EA6-431F-9D31-3CE7B6AAE09C}" type="pres">
      <dgm:prSet presAssocID="{BC0271C1-271D-4BC4-B76E-DD28D8C94472}" presName="theInnerList" presStyleCnt="0"/>
      <dgm:spPr/>
    </dgm:pt>
    <dgm:pt modelId="{39CB0502-6E7C-48EE-8604-B666954BF145}" type="pres">
      <dgm:prSet presAssocID="{A96AFC26-0E30-4E5C-9819-3C21DB73E1C4}" presName="childNode" presStyleLbl="node1" presStyleIdx="0" presStyleCnt="8">
        <dgm:presLayoutVars>
          <dgm:bulletEnabled val="1"/>
        </dgm:presLayoutVars>
      </dgm:prSet>
      <dgm:spPr/>
    </dgm:pt>
    <dgm:pt modelId="{EABB43D6-E5FD-4858-94A8-C8A447BC0D50}" type="pres">
      <dgm:prSet presAssocID="{A96AFC26-0E30-4E5C-9819-3C21DB73E1C4}" presName="aSpace2" presStyleCnt="0"/>
      <dgm:spPr/>
    </dgm:pt>
    <dgm:pt modelId="{23C9D53D-9E67-4263-AE2F-59A9EBF4B591}" type="pres">
      <dgm:prSet presAssocID="{0060A9F6-2465-47CB-8705-9597FF2EAE7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87454C-E0A5-4919-B376-B328D21AE747}" type="pres">
      <dgm:prSet presAssocID="{BC0271C1-271D-4BC4-B76E-DD28D8C94472}" presName="aSpace" presStyleCnt="0"/>
      <dgm:spPr/>
    </dgm:pt>
    <dgm:pt modelId="{1E856C0B-BC6B-4F15-897D-7E53ED40535A}" type="pres">
      <dgm:prSet presAssocID="{AA3673A7-3764-42DA-A74E-263F0E8DF745}" presName="compNode" presStyleCnt="0"/>
      <dgm:spPr/>
    </dgm:pt>
    <dgm:pt modelId="{963EE6F2-D857-48C4-80EB-BF914E691101}" type="pres">
      <dgm:prSet presAssocID="{AA3673A7-3764-42DA-A74E-263F0E8DF745}" presName="aNode" presStyleLbl="bgShp" presStyleIdx="1" presStyleCnt="4"/>
      <dgm:spPr/>
      <dgm:t>
        <a:bodyPr/>
        <a:lstStyle/>
        <a:p>
          <a:endParaRPr lang="hr-HR"/>
        </a:p>
      </dgm:t>
    </dgm:pt>
    <dgm:pt modelId="{2A4A8805-EC66-4D1C-9A72-9BEED2BA41FE}" type="pres">
      <dgm:prSet presAssocID="{AA3673A7-3764-42DA-A74E-263F0E8DF745}" presName="textNode" presStyleLbl="bgShp" presStyleIdx="1" presStyleCnt="4"/>
      <dgm:spPr/>
      <dgm:t>
        <a:bodyPr/>
        <a:lstStyle/>
        <a:p>
          <a:endParaRPr lang="hr-HR"/>
        </a:p>
      </dgm:t>
    </dgm:pt>
    <dgm:pt modelId="{6AEC18FC-9113-4D37-AF8C-3F1881B5F7FE}" type="pres">
      <dgm:prSet presAssocID="{AA3673A7-3764-42DA-A74E-263F0E8DF745}" presName="compChildNode" presStyleCnt="0"/>
      <dgm:spPr/>
    </dgm:pt>
    <dgm:pt modelId="{6851A288-95E9-4CE0-8C99-D0523EB9DAE0}" type="pres">
      <dgm:prSet presAssocID="{AA3673A7-3764-42DA-A74E-263F0E8DF745}" presName="theInnerList" presStyleCnt="0"/>
      <dgm:spPr/>
    </dgm:pt>
    <dgm:pt modelId="{16134BE0-96DD-4B44-BCA4-2FF974C92835}" type="pres">
      <dgm:prSet presAssocID="{B3585D02-A772-4DA2-AB2C-AD734E3D5DAF}" presName="childNode" presStyleLbl="node1" presStyleIdx="2" presStyleCnt="8">
        <dgm:presLayoutVars>
          <dgm:bulletEnabled val="1"/>
        </dgm:presLayoutVars>
      </dgm:prSet>
      <dgm:spPr/>
    </dgm:pt>
    <dgm:pt modelId="{F5458209-A425-4608-8CE1-3808140C7FF8}" type="pres">
      <dgm:prSet presAssocID="{B3585D02-A772-4DA2-AB2C-AD734E3D5DAF}" presName="aSpace2" presStyleCnt="0"/>
      <dgm:spPr/>
    </dgm:pt>
    <dgm:pt modelId="{9E4CDC56-1FE4-425B-8572-724D7A63B0DA}" type="pres">
      <dgm:prSet presAssocID="{926BA978-DE6E-475C-8313-D5B323941046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AEAD93-0449-41EC-B455-0EA7C2B9785F}" type="pres">
      <dgm:prSet presAssocID="{AA3673A7-3764-42DA-A74E-263F0E8DF745}" presName="aSpace" presStyleCnt="0"/>
      <dgm:spPr/>
    </dgm:pt>
    <dgm:pt modelId="{724521BD-1171-427A-8991-2674C6468A30}" type="pres">
      <dgm:prSet presAssocID="{0D9FC1D5-5C0D-466B-B7C8-4570EE4069E3}" presName="compNode" presStyleCnt="0"/>
      <dgm:spPr/>
    </dgm:pt>
    <dgm:pt modelId="{52B772DE-B538-4F77-9B34-9C95C5FFAAF7}" type="pres">
      <dgm:prSet presAssocID="{0D9FC1D5-5C0D-466B-B7C8-4570EE4069E3}" presName="aNode" presStyleLbl="bgShp" presStyleIdx="2" presStyleCnt="4"/>
      <dgm:spPr/>
      <dgm:t>
        <a:bodyPr/>
        <a:lstStyle/>
        <a:p>
          <a:endParaRPr lang="hr-HR"/>
        </a:p>
      </dgm:t>
    </dgm:pt>
    <dgm:pt modelId="{A8D8DCF6-65E8-41C9-9532-6DAE85605274}" type="pres">
      <dgm:prSet presAssocID="{0D9FC1D5-5C0D-466B-B7C8-4570EE4069E3}" presName="textNode" presStyleLbl="bgShp" presStyleIdx="2" presStyleCnt="4"/>
      <dgm:spPr/>
      <dgm:t>
        <a:bodyPr/>
        <a:lstStyle/>
        <a:p>
          <a:endParaRPr lang="hr-HR"/>
        </a:p>
      </dgm:t>
    </dgm:pt>
    <dgm:pt modelId="{A47BDA54-D3E4-4715-9E0A-E65C3BAB1836}" type="pres">
      <dgm:prSet presAssocID="{0D9FC1D5-5C0D-466B-B7C8-4570EE4069E3}" presName="compChildNode" presStyleCnt="0"/>
      <dgm:spPr/>
    </dgm:pt>
    <dgm:pt modelId="{25C37492-0A2E-4214-9139-6E7340BB6AD0}" type="pres">
      <dgm:prSet presAssocID="{0D9FC1D5-5C0D-466B-B7C8-4570EE4069E3}" presName="theInnerList" presStyleCnt="0"/>
      <dgm:spPr/>
    </dgm:pt>
    <dgm:pt modelId="{480F994B-14B1-4B0F-9077-FB24EF59803B}" type="pres">
      <dgm:prSet presAssocID="{3AAD4F45-5CF4-4812-BC01-EB2DB6FD55D6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C6EE3C-5DC1-4477-B1CB-4BAF2746EF27}" type="pres">
      <dgm:prSet presAssocID="{3AAD4F45-5CF4-4812-BC01-EB2DB6FD55D6}" presName="aSpace2" presStyleCnt="0"/>
      <dgm:spPr/>
    </dgm:pt>
    <dgm:pt modelId="{783E4771-3C98-42EC-9767-6B9D26FB0FB7}" type="pres">
      <dgm:prSet presAssocID="{6BDBB697-4679-403D-B707-B03F34F9A4F4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BFF320-3218-4110-9F3C-2BA8A7AB689D}" type="pres">
      <dgm:prSet presAssocID="{0D9FC1D5-5C0D-466B-B7C8-4570EE4069E3}" presName="aSpace" presStyleCnt="0"/>
      <dgm:spPr/>
    </dgm:pt>
    <dgm:pt modelId="{F418E10B-7195-48FD-ACD4-B750D0D07F22}" type="pres">
      <dgm:prSet presAssocID="{688EF15B-9CC0-410C-B4DE-C7704AEE6172}" presName="compNode" presStyleCnt="0"/>
      <dgm:spPr/>
    </dgm:pt>
    <dgm:pt modelId="{83B6F5D5-3526-42F5-8D5A-16224E05DCF5}" type="pres">
      <dgm:prSet presAssocID="{688EF15B-9CC0-410C-B4DE-C7704AEE6172}" presName="aNode" presStyleLbl="bgShp" presStyleIdx="3" presStyleCnt="4"/>
      <dgm:spPr/>
      <dgm:t>
        <a:bodyPr/>
        <a:lstStyle/>
        <a:p>
          <a:endParaRPr lang="hr-HR"/>
        </a:p>
      </dgm:t>
    </dgm:pt>
    <dgm:pt modelId="{698DC26E-B72C-4D49-8509-AD71976A5CAD}" type="pres">
      <dgm:prSet presAssocID="{688EF15B-9CC0-410C-B4DE-C7704AEE6172}" presName="textNode" presStyleLbl="bgShp" presStyleIdx="3" presStyleCnt="4"/>
      <dgm:spPr/>
      <dgm:t>
        <a:bodyPr/>
        <a:lstStyle/>
        <a:p>
          <a:endParaRPr lang="hr-HR"/>
        </a:p>
      </dgm:t>
    </dgm:pt>
    <dgm:pt modelId="{A3E4D5D4-36F8-45CA-8B6F-839D13940079}" type="pres">
      <dgm:prSet presAssocID="{688EF15B-9CC0-410C-B4DE-C7704AEE6172}" presName="compChildNode" presStyleCnt="0"/>
      <dgm:spPr/>
    </dgm:pt>
    <dgm:pt modelId="{59589A8F-2955-48F3-A39D-7B3B71029C02}" type="pres">
      <dgm:prSet presAssocID="{688EF15B-9CC0-410C-B4DE-C7704AEE6172}" presName="theInnerList" presStyleCnt="0"/>
      <dgm:spPr/>
    </dgm:pt>
    <dgm:pt modelId="{CA159369-3D3B-43DB-8C0C-003C4833F333}" type="pres">
      <dgm:prSet presAssocID="{5C3A061F-C7C3-4D0F-8084-2405C6BF79B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89D8A0-1C77-4F92-AF66-D8A4B31C5D4D}" type="pres">
      <dgm:prSet presAssocID="{5C3A061F-C7C3-4D0F-8084-2405C6BF79B3}" presName="aSpace2" presStyleCnt="0"/>
      <dgm:spPr/>
    </dgm:pt>
    <dgm:pt modelId="{4715E03A-848F-491F-8B0F-16B17EACD680}" type="pres">
      <dgm:prSet presAssocID="{E48DF364-FD13-4B87-BE43-BF9B452A5E09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2F269E-4F8E-49F6-9D1E-1B283A997E38}" type="presOf" srcId="{0060A9F6-2465-47CB-8705-9597FF2EAE76}" destId="{23C9D53D-9E67-4263-AE2F-59A9EBF4B591}" srcOrd="0" destOrd="0" presId="urn:microsoft.com/office/officeart/2005/8/layout/lProcess2"/>
    <dgm:cxn modelId="{21E7C55B-C5C2-4004-B61C-5657FF5ACC8B}" srcId="{76AE2CB5-EB4C-406C-9209-0E17853522EF}" destId="{0D9FC1D5-5C0D-466B-B7C8-4570EE4069E3}" srcOrd="2" destOrd="0" parTransId="{BB7AEC60-DE46-4FEA-9AFB-D4302C95F1D0}" sibTransId="{BFCFD619-547F-428C-AF8F-62640BD0A7A3}"/>
    <dgm:cxn modelId="{39D8C4DC-24F1-443C-8BC2-A3D127BF391F}" srcId="{688EF15B-9CC0-410C-B4DE-C7704AEE6172}" destId="{E48DF364-FD13-4B87-BE43-BF9B452A5E09}" srcOrd="1" destOrd="0" parTransId="{92F850FC-FF58-4563-A189-44F2C2261FBC}" sibTransId="{1DBD382D-795A-4981-B611-78C66BD2AD1D}"/>
    <dgm:cxn modelId="{6BCDEFC3-50CD-41FF-BD6D-4B5FEBD65D19}" type="presOf" srcId="{926BA978-DE6E-475C-8313-D5B323941046}" destId="{9E4CDC56-1FE4-425B-8572-724D7A63B0DA}" srcOrd="0" destOrd="0" presId="urn:microsoft.com/office/officeart/2005/8/layout/lProcess2"/>
    <dgm:cxn modelId="{8626AAD0-37D6-4CCF-9FC7-B81FFF8DCAF1}" type="presOf" srcId="{0D9FC1D5-5C0D-466B-B7C8-4570EE4069E3}" destId="{A8D8DCF6-65E8-41C9-9532-6DAE85605274}" srcOrd="1" destOrd="0" presId="urn:microsoft.com/office/officeart/2005/8/layout/lProcess2"/>
    <dgm:cxn modelId="{35BC869A-7AAA-466A-BEE0-CD873C8B6AF4}" type="presOf" srcId="{AA3673A7-3764-42DA-A74E-263F0E8DF745}" destId="{2A4A8805-EC66-4D1C-9A72-9BEED2BA41FE}" srcOrd="1" destOrd="0" presId="urn:microsoft.com/office/officeart/2005/8/layout/lProcess2"/>
    <dgm:cxn modelId="{D5C96385-DAE3-4F8E-A1B4-860D43A9626F}" type="presOf" srcId="{A96AFC26-0E30-4E5C-9819-3C21DB73E1C4}" destId="{39CB0502-6E7C-48EE-8604-B666954BF145}" srcOrd="0" destOrd="0" presId="urn:microsoft.com/office/officeart/2005/8/layout/lProcess2"/>
    <dgm:cxn modelId="{ABD72FB6-95BD-44EA-B2FE-609D99195D5A}" srcId="{76AE2CB5-EB4C-406C-9209-0E17853522EF}" destId="{AA3673A7-3764-42DA-A74E-263F0E8DF745}" srcOrd="1" destOrd="0" parTransId="{855199C8-9B27-446C-8ECC-72D2219F7F18}" sibTransId="{DE8E06CA-FB6E-476E-AEBF-59B370B8CFD1}"/>
    <dgm:cxn modelId="{F497457A-DA52-4E55-8934-D3D41600945A}" srcId="{0D9FC1D5-5C0D-466B-B7C8-4570EE4069E3}" destId="{6BDBB697-4679-403D-B707-B03F34F9A4F4}" srcOrd="1" destOrd="0" parTransId="{2B3AF171-F427-4AE4-A319-0A4F7A2FE330}" sibTransId="{E64B5C2D-F2F6-4A6C-AB83-7F279F15B9C8}"/>
    <dgm:cxn modelId="{D9D289FC-CCCA-467E-9A28-FEF6E39FC64D}" srcId="{BC0271C1-271D-4BC4-B76E-DD28D8C94472}" destId="{0060A9F6-2465-47CB-8705-9597FF2EAE76}" srcOrd="1" destOrd="0" parTransId="{2B371A49-0F7E-47EB-9652-D65D16F16070}" sibTransId="{4FF95A5C-12A4-46F9-A640-E7362815DB38}"/>
    <dgm:cxn modelId="{1C28A74E-C4A1-41D0-B1A6-9CA5ECD160F8}" type="presOf" srcId="{3AAD4F45-5CF4-4812-BC01-EB2DB6FD55D6}" destId="{480F994B-14B1-4B0F-9077-FB24EF59803B}" srcOrd="0" destOrd="0" presId="urn:microsoft.com/office/officeart/2005/8/layout/lProcess2"/>
    <dgm:cxn modelId="{F102E208-7DCC-4414-92F3-2614C2B0284B}" type="presOf" srcId="{688EF15B-9CC0-410C-B4DE-C7704AEE6172}" destId="{83B6F5D5-3526-42F5-8D5A-16224E05DCF5}" srcOrd="0" destOrd="0" presId="urn:microsoft.com/office/officeart/2005/8/layout/lProcess2"/>
    <dgm:cxn modelId="{D170660C-4266-4FAF-85F3-6B645BDDA126}" type="presOf" srcId="{0D9FC1D5-5C0D-466B-B7C8-4570EE4069E3}" destId="{52B772DE-B538-4F77-9B34-9C95C5FFAAF7}" srcOrd="0" destOrd="0" presId="urn:microsoft.com/office/officeart/2005/8/layout/lProcess2"/>
    <dgm:cxn modelId="{56201164-3EE6-48BE-99C2-FC231BBC0A33}" type="presOf" srcId="{BC0271C1-271D-4BC4-B76E-DD28D8C94472}" destId="{0D117486-6F41-4C54-A8AC-C42BDC8818BB}" srcOrd="1" destOrd="0" presId="urn:microsoft.com/office/officeart/2005/8/layout/lProcess2"/>
    <dgm:cxn modelId="{891AAA31-A876-4760-8E71-98E2234B3393}" srcId="{0D9FC1D5-5C0D-466B-B7C8-4570EE4069E3}" destId="{3AAD4F45-5CF4-4812-BC01-EB2DB6FD55D6}" srcOrd="0" destOrd="0" parTransId="{2C711CF3-121E-4E40-8CAA-D8F92D57AFB1}" sibTransId="{A7249AA1-296D-4B48-A5B7-D8C5F0DD1DF7}"/>
    <dgm:cxn modelId="{BD3C6249-07BB-4B30-A7BC-3FC0AA80363B}" type="presOf" srcId="{5C3A061F-C7C3-4D0F-8084-2405C6BF79B3}" destId="{CA159369-3D3B-43DB-8C0C-003C4833F333}" srcOrd="0" destOrd="0" presId="urn:microsoft.com/office/officeart/2005/8/layout/lProcess2"/>
    <dgm:cxn modelId="{51D456A6-1086-4895-8DCA-BB1B48B7CAF6}" type="presOf" srcId="{BC0271C1-271D-4BC4-B76E-DD28D8C94472}" destId="{6C73B08F-F126-4356-ACE3-5EAE22FC016F}" srcOrd="0" destOrd="0" presId="urn:microsoft.com/office/officeart/2005/8/layout/lProcess2"/>
    <dgm:cxn modelId="{C3D77C86-F103-42C8-8585-456664C0A670}" type="presOf" srcId="{E48DF364-FD13-4B87-BE43-BF9B452A5E09}" destId="{4715E03A-848F-491F-8B0F-16B17EACD680}" srcOrd="0" destOrd="0" presId="urn:microsoft.com/office/officeart/2005/8/layout/lProcess2"/>
    <dgm:cxn modelId="{FAF9732C-35B7-41F6-B613-88D938F94B5A}" srcId="{76AE2CB5-EB4C-406C-9209-0E17853522EF}" destId="{BC0271C1-271D-4BC4-B76E-DD28D8C94472}" srcOrd="0" destOrd="0" parTransId="{223650B2-3C18-4CC5-996B-231E408019A8}" sibTransId="{08818B56-15B6-428F-ACFF-858E44BA5D1D}"/>
    <dgm:cxn modelId="{BCC3FB39-A58A-4D6F-8623-9CD1C16C7CEC}" type="presOf" srcId="{AA3673A7-3764-42DA-A74E-263F0E8DF745}" destId="{963EE6F2-D857-48C4-80EB-BF914E691101}" srcOrd="0" destOrd="0" presId="urn:microsoft.com/office/officeart/2005/8/layout/lProcess2"/>
    <dgm:cxn modelId="{B58D9A83-A305-4132-8738-AD6CD57CF680}" type="presOf" srcId="{688EF15B-9CC0-410C-B4DE-C7704AEE6172}" destId="{698DC26E-B72C-4D49-8509-AD71976A5CAD}" srcOrd="1" destOrd="0" presId="urn:microsoft.com/office/officeart/2005/8/layout/lProcess2"/>
    <dgm:cxn modelId="{C353DFF0-3D46-465B-826D-4274D2FE3EB1}" type="presOf" srcId="{76AE2CB5-EB4C-406C-9209-0E17853522EF}" destId="{7B530F7F-CA4C-48C6-A9B9-0D4F47A9897D}" srcOrd="0" destOrd="0" presId="urn:microsoft.com/office/officeart/2005/8/layout/lProcess2"/>
    <dgm:cxn modelId="{9AA4E1A4-04CA-448A-8A44-BFE32F0BE367}" srcId="{AA3673A7-3764-42DA-A74E-263F0E8DF745}" destId="{926BA978-DE6E-475C-8313-D5B323941046}" srcOrd="1" destOrd="0" parTransId="{4391E22D-0AB3-4B9E-BB25-8772073A139E}" sibTransId="{57816C76-ADD9-43A5-8B93-E7090C18B619}"/>
    <dgm:cxn modelId="{9FF3F47D-3326-4021-B502-C47A4D8CD977}" srcId="{76AE2CB5-EB4C-406C-9209-0E17853522EF}" destId="{688EF15B-9CC0-410C-B4DE-C7704AEE6172}" srcOrd="3" destOrd="0" parTransId="{70BDA968-3DFE-4FA2-817A-CFED79EF434E}" sibTransId="{7650B854-85B5-46FE-A3F9-C0B5481FFCDB}"/>
    <dgm:cxn modelId="{9A387919-2F1A-4B59-837E-0AA803EC2A61}" type="presOf" srcId="{6BDBB697-4679-403D-B707-B03F34F9A4F4}" destId="{783E4771-3C98-42EC-9767-6B9D26FB0FB7}" srcOrd="0" destOrd="0" presId="urn:microsoft.com/office/officeart/2005/8/layout/lProcess2"/>
    <dgm:cxn modelId="{F7E91E73-2E6B-4652-ADE4-816D4887ED7D}" type="presOf" srcId="{B3585D02-A772-4DA2-AB2C-AD734E3D5DAF}" destId="{16134BE0-96DD-4B44-BCA4-2FF974C92835}" srcOrd="0" destOrd="0" presId="urn:microsoft.com/office/officeart/2005/8/layout/lProcess2"/>
    <dgm:cxn modelId="{ADE3B04E-1C65-4D3D-8058-E946D77A103F}" srcId="{BC0271C1-271D-4BC4-B76E-DD28D8C94472}" destId="{A96AFC26-0E30-4E5C-9819-3C21DB73E1C4}" srcOrd="0" destOrd="0" parTransId="{DE831B70-D090-49D4-96C4-8C0DC169C289}" sibTransId="{7AA81D20-B915-489F-9B06-EA0BDA480E56}"/>
    <dgm:cxn modelId="{F9E70507-A62A-4F76-A602-4F88916AF766}" srcId="{AA3673A7-3764-42DA-A74E-263F0E8DF745}" destId="{B3585D02-A772-4DA2-AB2C-AD734E3D5DAF}" srcOrd="0" destOrd="0" parTransId="{EEABE16A-4F94-4511-BC90-0616EB27AE2F}" sibTransId="{1A807327-9F1A-4636-A486-0C89A7E1BB62}"/>
    <dgm:cxn modelId="{C20029E4-569A-4B2B-A365-C61E2951C25C}" srcId="{688EF15B-9CC0-410C-B4DE-C7704AEE6172}" destId="{5C3A061F-C7C3-4D0F-8084-2405C6BF79B3}" srcOrd="0" destOrd="0" parTransId="{0FAAB64B-B413-4ABE-8A8C-5EF56BE477DE}" sibTransId="{2077DB76-6343-4485-827B-962EC2447D6B}"/>
    <dgm:cxn modelId="{13035EBA-E32D-45FB-B5F5-1FC2D216AA26}" type="presParOf" srcId="{7B530F7F-CA4C-48C6-A9B9-0D4F47A9897D}" destId="{143CB44B-D158-45AB-8685-97F23436F298}" srcOrd="0" destOrd="0" presId="urn:microsoft.com/office/officeart/2005/8/layout/lProcess2"/>
    <dgm:cxn modelId="{F7D2B9EF-C8FB-47AC-AC3A-39AFD58CFACC}" type="presParOf" srcId="{143CB44B-D158-45AB-8685-97F23436F298}" destId="{6C73B08F-F126-4356-ACE3-5EAE22FC016F}" srcOrd="0" destOrd="0" presId="urn:microsoft.com/office/officeart/2005/8/layout/lProcess2"/>
    <dgm:cxn modelId="{DA1F735D-2E63-4770-9424-7200B9D2FF32}" type="presParOf" srcId="{143CB44B-D158-45AB-8685-97F23436F298}" destId="{0D117486-6F41-4C54-A8AC-C42BDC8818BB}" srcOrd="1" destOrd="0" presId="urn:microsoft.com/office/officeart/2005/8/layout/lProcess2"/>
    <dgm:cxn modelId="{7BE8C504-C456-465E-97DE-D7AADC878F06}" type="presParOf" srcId="{143CB44B-D158-45AB-8685-97F23436F298}" destId="{C035D64F-8386-4EDC-83D1-5DA2EFA7514A}" srcOrd="2" destOrd="0" presId="urn:microsoft.com/office/officeart/2005/8/layout/lProcess2"/>
    <dgm:cxn modelId="{B6E213A9-5974-4E27-9717-3566E6377F85}" type="presParOf" srcId="{C035D64F-8386-4EDC-83D1-5DA2EFA7514A}" destId="{92614588-4EA6-431F-9D31-3CE7B6AAE09C}" srcOrd="0" destOrd="0" presId="urn:microsoft.com/office/officeart/2005/8/layout/lProcess2"/>
    <dgm:cxn modelId="{FA2C73E7-B2EB-4FFB-BDF5-4659334B4CA9}" type="presParOf" srcId="{92614588-4EA6-431F-9D31-3CE7B6AAE09C}" destId="{39CB0502-6E7C-48EE-8604-B666954BF145}" srcOrd="0" destOrd="0" presId="urn:microsoft.com/office/officeart/2005/8/layout/lProcess2"/>
    <dgm:cxn modelId="{0B3FA5EE-C35C-43CD-A9B7-10558763EF2F}" type="presParOf" srcId="{92614588-4EA6-431F-9D31-3CE7B6AAE09C}" destId="{EABB43D6-E5FD-4858-94A8-C8A447BC0D50}" srcOrd="1" destOrd="0" presId="urn:microsoft.com/office/officeart/2005/8/layout/lProcess2"/>
    <dgm:cxn modelId="{F6A298E9-B3A8-4B4C-8B0C-5D4E34A856A0}" type="presParOf" srcId="{92614588-4EA6-431F-9D31-3CE7B6AAE09C}" destId="{23C9D53D-9E67-4263-AE2F-59A9EBF4B591}" srcOrd="2" destOrd="0" presId="urn:microsoft.com/office/officeart/2005/8/layout/lProcess2"/>
    <dgm:cxn modelId="{5006B1DC-BBFC-4CA7-BC03-AC325FAD86FD}" type="presParOf" srcId="{7B530F7F-CA4C-48C6-A9B9-0D4F47A9897D}" destId="{FD87454C-E0A5-4919-B376-B328D21AE747}" srcOrd="1" destOrd="0" presId="urn:microsoft.com/office/officeart/2005/8/layout/lProcess2"/>
    <dgm:cxn modelId="{82EA6362-84E2-4037-B4BB-8CDA9AF47F32}" type="presParOf" srcId="{7B530F7F-CA4C-48C6-A9B9-0D4F47A9897D}" destId="{1E856C0B-BC6B-4F15-897D-7E53ED40535A}" srcOrd="2" destOrd="0" presId="urn:microsoft.com/office/officeart/2005/8/layout/lProcess2"/>
    <dgm:cxn modelId="{807437F3-CAD9-49FF-93A6-83E58E94E924}" type="presParOf" srcId="{1E856C0B-BC6B-4F15-897D-7E53ED40535A}" destId="{963EE6F2-D857-48C4-80EB-BF914E691101}" srcOrd="0" destOrd="0" presId="urn:microsoft.com/office/officeart/2005/8/layout/lProcess2"/>
    <dgm:cxn modelId="{CB2C6F95-EFED-419D-98A9-522653939F3B}" type="presParOf" srcId="{1E856C0B-BC6B-4F15-897D-7E53ED40535A}" destId="{2A4A8805-EC66-4D1C-9A72-9BEED2BA41FE}" srcOrd="1" destOrd="0" presId="urn:microsoft.com/office/officeart/2005/8/layout/lProcess2"/>
    <dgm:cxn modelId="{98A993DD-29E4-4934-BF5C-232CE359BF2C}" type="presParOf" srcId="{1E856C0B-BC6B-4F15-897D-7E53ED40535A}" destId="{6AEC18FC-9113-4D37-AF8C-3F1881B5F7FE}" srcOrd="2" destOrd="0" presId="urn:microsoft.com/office/officeart/2005/8/layout/lProcess2"/>
    <dgm:cxn modelId="{2A65532C-5EE2-4B12-84C4-70266A5D264E}" type="presParOf" srcId="{6AEC18FC-9113-4D37-AF8C-3F1881B5F7FE}" destId="{6851A288-95E9-4CE0-8C99-D0523EB9DAE0}" srcOrd="0" destOrd="0" presId="urn:microsoft.com/office/officeart/2005/8/layout/lProcess2"/>
    <dgm:cxn modelId="{083DABFA-EAA3-46D4-96AE-95F2EE5B0A99}" type="presParOf" srcId="{6851A288-95E9-4CE0-8C99-D0523EB9DAE0}" destId="{16134BE0-96DD-4B44-BCA4-2FF974C92835}" srcOrd="0" destOrd="0" presId="urn:microsoft.com/office/officeart/2005/8/layout/lProcess2"/>
    <dgm:cxn modelId="{7E8D9475-A49C-4750-9278-C5D93F14B040}" type="presParOf" srcId="{6851A288-95E9-4CE0-8C99-D0523EB9DAE0}" destId="{F5458209-A425-4608-8CE1-3808140C7FF8}" srcOrd="1" destOrd="0" presId="urn:microsoft.com/office/officeart/2005/8/layout/lProcess2"/>
    <dgm:cxn modelId="{F19B82F0-DD3E-4B22-BAA5-DAF164BAC472}" type="presParOf" srcId="{6851A288-95E9-4CE0-8C99-D0523EB9DAE0}" destId="{9E4CDC56-1FE4-425B-8572-724D7A63B0DA}" srcOrd="2" destOrd="0" presId="urn:microsoft.com/office/officeart/2005/8/layout/lProcess2"/>
    <dgm:cxn modelId="{315C9D92-B37C-4539-B1C9-F645B8D4CE64}" type="presParOf" srcId="{7B530F7F-CA4C-48C6-A9B9-0D4F47A9897D}" destId="{D4AEAD93-0449-41EC-B455-0EA7C2B9785F}" srcOrd="3" destOrd="0" presId="urn:microsoft.com/office/officeart/2005/8/layout/lProcess2"/>
    <dgm:cxn modelId="{EE6029DD-F1D0-45F1-A506-738C3E17E662}" type="presParOf" srcId="{7B530F7F-CA4C-48C6-A9B9-0D4F47A9897D}" destId="{724521BD-1171-427A-8991-2674C6468A30}" srcOrd="4" destOrd="0" presId="urn:microsoft.com/office/officeart/2005/8/layout/lProcess2"/>
    <dgm:cxn modelId="{6CA167F7-DB62-46EF-944E-3338FF5A480D}" type="presParOf" srcId="{724521BD-1171-427A-8991-2674C6468A30}" destId="{52B772DE-B538-4F77-9B34-9C95C5FFAAF7}" srcOrd="0" destOrd="0" presId="urn:microsoft.com/office/officeart/2005/8/layout/lProcess2"/>
    <dgm:cxn modelId="{40FA5D89-F380-4777-B503-DE25BDE9D319}" type="presParOf" srcId="{724521BD-1171-427A-8991-2674C6468A30}" destId="{A8D8DCF6-65E8-41C9-9532-6DAE85605274}" srcOrd="1" destOrd="0" presId="urn:microsoft.com/office/officeart/2005/8/layout/lProcess2"/>
    <dgm:cxn modelId="{E88F1D77-621E-42CA-A84E-3D7AA197B38B}" type="presParOf" srcId="{724521BD-1171-427A-8991-2674C6468A30}" destId="{A47BDA54-D3E4-4715-9E0A-E65C3BAB1836}" srcOrd="2" destOrd="0" presId="urn:microsoft.com/office/officeart/2005/8/layout/lProcess2"/>
    <dgm:cxn modelId="{679FB081-1183-42A2-A664-7790F016818E}" type="presParOf" srcId="{A47BDA54-D3E4-4715-9E0A-E65C3BAB1836}" destId="{25C37492-0A2E-4214-9139-6E7340BB6AD0}" srcOrd="0" destOrd="0" presId="urn:microsoft.com/office/officeart/2005/8/layout/lProcess2"/>
    <dgm:cxn modelId="{0195FFDE-54C6-4968-B33A-6D802D30DF86}" type="presParOf" srcId="{25C37492-0A2E-4214-9139-6E7340BB6AD0}" destId="{480F994B-14B1-4B0F-9077-FB24EF59803B}" srcOrd="0" destOrd="0" presId="urn:microsoft.com/office/officeart/2005/8/layout/lProcess2"/>
    <dgm:cxn modelId="{7280BD2D-E5D3-4147-B486-D705154E1C2F}" type="presParOf" srcId="{25C37492-0A2E-4214-9139-6E7340BB6AD0}" destId="{19C6EE3C-5DC1-4477-B1CB-4BAF2746EF27}" srcOrd="1" destOrd="0" presId="urn:microsoft.com/office/officeart/2005/8/layout/lProcess2"/>
    <dgm:cxn modelId="{D27CFB53-0BEB-454E-AA39-3C7593312F53}" type="presParOf" srcId="{25C37492-0A2E-4214-9139-6E7340BB6AD0}" destId="{783E4771-3C98-42EC-9767-6B9D26FB0FB7}" srcOrd="2" destOrd="0" presId="urn:microsoft.com/office/officeart/2005/8/layout/lProcess2"/>
    <dgm:cxn modelId="{8A0F9092-5DBE-42D2-B0BB-7A5A863B6924}" type="presParOf" srcId="{7B530F7F-CA4C-48C6-A9B9-0D4F47A9897D}" destId="{5EBFF320-3218-4110-9F3C-2BA8A7AB689D}" srcOrd="5" destOrd="0" presId="urn:microsoft.com/office/officeart/2005/8/layout/lProcess2"/>
    <dgm:cxn modelId="{FF223BF4-1B66-42C7-92E9-B97F9983B351}" type="presParOf" srcId="{7B530F7F-CA4C-48C6-A9B9-0D4F47A9897D}" destId="{F418E10B-7195-48FD-ACD4-B750D0D07F22}" srcOrd="6" destOrd="0" presId="urn:microsoft.com/office/officeart/2005/8/layout/lProcess2"/>
    <dgm:cxn modelId="{D1149FF9-1714-4F92-8800-66D1801AE2DB}" type="presParOf" srcId="{F418E10B-7195-48FD-ACD4-B750D0D07F22}" destId="{83B6F5D5-3526-42F5-8D5A-16224E05DCF5}" srcOrd="0" destOrd="0" presId="urn:microsoft.com/office/officeart/2005/8/layout/lProcess2"/>
    <dgm:cxn modelId="{68DF3B39-874E-4703-A638-A8CD1B3AC571}" type="presParOf" srcId="{F418E10B-7195-48FD-ACD4-B750D0D07F22}" destId="{698DC26E-B72C-4D49-8509-AD71976A5CAD}" srcOrd="1" destOrd="0" presId="urn:microsoft.com/office/officeart/2005/8/layout/lProcess2"/>
    <dgm:cxn modelId="{D9B7688F-2576-46F8-ADE7-991A344424B1}" type="presParOf" srcId="{F418E10B-7195-48FD-ACD4-B750D0D07F22}" destId="{A3E4D5D4-36F8-45CA-8B6F-839D13940079}" srcOrd="2" destOrd="0" presId="urn:microsoft.com/office/officeart/2005/8/layout/lProcess2"/>
    <dgm:cxn modelId="{78BDE846-C766-4E70-BB01-24AE08E706F0}" type="presParOf" srcId="{A3E4D5D4-36F8-45CA-8B6F-839D13940079}" destId="{59589A8F-2955-48F3-A39D-7B3B71029C02}" srcOrd="0" destOrd="0" presId="urn:microsoft.com/office/officeart/2005/8/layout/lProcess2"/>
    <dgm:cxn modelId="{4D1E50CA-67FE-4F1E-8D15-BD183CFF6DB6}" type="presParOf" srcId="{59589A8F-2955-48F3-A39D-7B3B71029C02}" destId="{CA159369-3D3B-43DB-8C0C-003C4833F333}" srcOrd="0" destOrd="0" presId="urn:microsoft.com/office/officeart/2005/8/layout/lProcess2"/>
    <dgm:cxn modelId="{FB428297-499B-429D-B6E2-EBB060946E6A}" type="presParOf" srcId="{59589A8F-2955-48F3-A39D-7B3B71029C02}" destId="{6E89D8A0-1C77-4F92-AF66-D8A4B31C5D4D}" srcOrd="1" destOrd="0" presId="urn:microsoft.com/office/officeart/2005/8/layout/lProcess2"/>
    <dgm:cxn modelId="{6A940487-60DF-41D2-8830-506080E1E4D0}" type="presParOf" srcId="{59589A8F-2955-48F3-A39D-7B3B71029C02}" destId="{4715E03A-848F-491F-8B0F-16B17EACD68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242496" y="-802983"/>
          <a:ext cx="6243077" cy="6243077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643631" y="463711"/>
          <a:ext cx="7521976" cy="92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</a:t>
          </a:r>
          <a:r>
            <a:rPr lang="hr-HR" sz="2000" kern="1200" dirty="0" smtClean="0"/>
            <a:t>POJAM MARKETINŠKE STRATEGIJE</a:t>
          </a:r>
          <a:endParaRPr lang="hr-HR" sz="2000" kern="1200" dirty="0"/>
        </a:p>
      </dsp:txBody>
      <dsp:txXfrm>
        <a:off x="643631" y="463711"/>
        <a:ext cx="7521976" cy="927422"/>
      </dsp:txXfrm>
    </dsp:sp>
    <dsp:sp modelId="{8BF6FB4D-092C-4DB2-B4B0-573BCDCCA393}">
      <dsp:nvSpPr>
        <dsp:cNvPr id="0" name=""/>
        <dsp:cNvSpPr/>
      </dsp:nvSpPr>
      <dsp:spPr>
        <a:xfrm>
          <a:off x="63992" y="347783"/>
          <a:ext cx="1159277" cy="11592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227E41-EC09-491C-89CF-8FD369EB92E9}">
      <dsp:nvSpPr>
        <dsp:cNvPr id="0" name=""/>
        <dsp:cNvSpPr/>
      </dsp:nvSpPr>
      <dsp:spPr>
        <a:xfrm>
          <a:off x="980748" y="1854844"/>
          <a:ext cx="7184858" cy="92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ANALIZA KONKURENCIJE PRI DEFINIRANJU MARKETINŠKE STRATEGIJE</a:t>
          </a:r>
          <a:endParaRPr lang="hr-HR" sz="2000" kern="1200" dirty="0"/>
        </a:p>
      </dsp:txBody>
      <dsp:txXfrm>
        <a:off x="980748" y="1854844"/>
        <a:ext cx="7184858" cy="927422"/>
      </dsp:txXfrm>
    </dsp:sp>
    <dsp:sp modelId="{0F24EAFF-FF5C-4A24-9FC6-B6E7D739C7FE}">
      <dsp:nvSpPr>
        <dsp:cNvPr id="0" name=""/>
        <dsp:cNvSpPr/>
      </dsp:nvSpPr>
      <dsp:spPr>
        <a:xfrm>
          <a:off x="401110" y="1738916"/>
          <a:ext cx="1159277" cy="11592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9596B0-6A2C-4BCB-85F2-D3605D93DFFF}">
      <dsp:nvSpPr>
        <dsp:cNvPr id="0" name=""/>
        <dsp:cNvSpPr/>
      </dsp:nvSpPr>
      <dsp:spPr>
        <a:xfrm>
          <a:off x="643631" y="3245977"/>
          <a:ext cx="7521976" cy="927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3. VRSTE I IZBOR KONKURENTSKIH STRATEGIJA</a:t>
          </a:r>
          <a:endParaRPr lang="hr-HR" sz="2000" kern="1200" dirty="0"/>
        </a:p>
      </dsp:txBody>
      <dsp:txXfrm>
        <a:off x="643631" y="3245977"/>
        <a:ext cx="7521976" cy="927422"/>
      </dsp:txXfrm>
    </dsp:sp>
    <dsp:sp modelId="{A84624E5-1039-43E4-BE6B-2F0485D747B1}">
      <dsp:nvSpPr>
        <dsp:cNvPr id="0" name=""/>
        <dsp:cNvSpPr/>
      </dsp:nvSpPr>
      <dsp:spPr>
        <a:xfrm>
          <a:off x="63992" y="3130049"/>
          <a:ext cx="1159277" cy="11592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DD437-0347-4893-A420-1D3C5270D446}">
      <dsp:nvSpPr>
        <dsp:cNvPr id="0" name=""/>
        <dsp:cNvSpPr/>
      </dsp:nvSpPr>
      <dsp:spPr>
        <a:xfrm>
          <a:off x="3322713" y="1892682"/>
          <a:ext cx="1752108" cy="15531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STRATEGIJA OVISI O TRI SNAGE</a:t>
          </a:r>
          <a:endParaRPr lang="hr-H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303" y="2120137"/>
        <a:ext cx="1238928" cy="1098250"/>
      </dsp:txXfrm>
    </dsp:sp>
    <dsp:sp modelId="{6C790163-5AF6-4BA5-B41E-C4B39C8FDD11}">
      <dsp:nvSpPr>
        <dsp:cNvPr id="0" name=""/>
        <dsp:cNvSpPr/>
      </dsp:nvSpPr>
      <dsp:spPr>
        <a:xfrm rot="16200000">
          <a:off x="3989325" y="1270968"/>
          <a:ext cx="418884" cy="476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4052158" y="1429159"/>
        <a:ext cx="293219" cy="286073"/>
      </dsp:txXfrm>
    </dsp:sp>
    <dsp:sp modelId="{89476D8B-B6A0-490D-A4FF-06546CE7C151}">
      <dsp:nvSpPr>
        <dsp:cNvPr id="0" name=""/>
        <dsp:cNvSpPr/>
      </dsp:nvSpPr>
      <dsp:spPr>
        <a:xfrm>
          <a:off x="2746648" y="304230"/>
          <a:ext cx="2904238" cy="7981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KUPAC</a:t>
          </a:r>
          <a:endParaRPr lang="hr-HR" sz="3200" b="1" kern="1200" dirty="0"/>
        </a:p>
      </dsp:txBody>
      <dsp:txXfrm>
        <a:off x="2785608" y="343190"/>
        <a:ext cx="2826318" cy="720184"/>
      </dsp:txXfrm>
    </dsp:sp>
    <dsp:sp modelId="{3F27EC78-05BC-4FC5-B9E7-1EAD9811A374}">
      <dsp:nvSpPr>
        <dsp:cNvPr id="0" name=""/>
        <dsp:cNvSpPr/>
      </dsp:nvSpPr>
      <dsp:spPr>
        <a:xfrm rot="1167232">
          <a:off x="5137516" y="2676127"/>
          <a:ext cx="585209" cy="476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5141599" y="2747666"/>
        <a:ext cx="442172" cy="286073"/>
      </dsp:txXfrm>
    </dsp:sp>
    <dsp:sp modelId="{C9603F4B-F5FE-41B4-8E7F-CD31C598BDD8}">
      <dsp:nvSpPr>
        <dsp:cNvPr id="0" name=""/>
        <dsp:cNvSpPr/>
      </dsp:nvSpPr>
      <dsp:spPr>
        <a:xfrm>
          <a:off x="5493297" y="3240361"/>
          <a:ext cx="2904238" cy="7981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KONKURENCIJA</a:t>
          </a:r>
          <a:endParaRPr lang="hr-HR" sz="3200" b="1" kern="1200" dirty="0"/>
        </a:p>
      </dsp:txBody>
      <dsp:txXfrm>
        <a:off x="5532257" y="3279321"/>
        <a:ext cx="2826318" cy="720184"/>
      </dsp:txXfrm>
    </dsp:sp>
    <dsp:sp modelId="{26A5C845-4F57-44A4-8F4D-8E014F1C24D0}">
      <dsp:nvSpPr>
        <dsp:cNvPr id="0" name=""/>
        <dsp:cNvSpPr/>
      </dsp:nvSpPr>
      <dsp:spPr>
        <a:xfrm rot="9605549">
          <a:off x="2617902" y="2679564"/>
          <a:ext cx="596299" cy="4767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 rot="10800000">
        <a:off x="2756665" y="2750570"/>
        <a:ext cx="453262" cy="286073"/>
      </dsp:txXfrm>
    </dsp:sp>
    <dsp:sp modelId="{12C2E0A8-12B0-4C54-BD22-648583BD63ED}">
      <dsp:nvSpPr>
        <dsp:cNvPr id="0" name=""/>
        <dsp:cNvSpPr/>
      </dsp:nvSpPr>
      <dsp:spPr>
        <a:xfrm>
          <a:off x="0" y="3264890"/>
          <a:ext cx="2904238" cy="79810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TVRTKA</a:t>
          </a:r>
          <a:endParaRPr lang="hr-HR" sz="3200" b="1" kern="1200" dirty="0"/>
        </a:p>
      </dsp:txBody>
      <dsp:txXfrm>
        <a:off x="38960" y="3303850"/>
        <a:ext cx="2826318" cy="720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41010-A324-4728-B7FB-04BD85D2CDE7}">
      <dsp:nvSpPr>
        <dsp:cNvPr id="0" name=""/>
        <dsp:cNvSpPr/>
      </dsp:nvSpPr>
      <dsp:spPr>
        <a:xfrm>
          <a:off x="4366" y="286855"/>
          <a:ext cx="1353510" cy="54140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MISIJA</a:t>
          </a:r>
          <a:endParaRPr lang="hr-HR" sz="1200" kern="1200" dirty="0"/>
        </a:p>
      </dsp:txBody>
      <dsp:txXfrm>
        <a:off x="4366" y="286855"/>
        <a:ext cx="1218159" cy="541404"/>
      </dsp:txXfrm>
    </dsp:sp>
    <dsp:sp modelId="{8B808943-19D3-498C-BC3A-9E17EA53A339}">
      <dsp:nvSpPr>
        <dsp:cNvPr id="0" name=""/>
        <dsp:cNvSpPr/>
      </dsp:nvSpPr>
      <dsp:spPr>
        <a:xfrm>
          <a:off x="1087174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SWOT ANALIZA</a:t>
          </a:r>
          <a:endParaRPr lang="hr-HR" sz="1200" kern="1200" dirty="0"/>
        </a:p>
      </dsp:txBody>
      <dsp:txXfrm>
        <a:off x="1357876" y="286855"/>
        <a:ext cx="812106" cy="541404"/>
      </dsp:txXfrm>
    </dsp:sp>
    <dsp:sp modelId="{A95D301F-514A-4B1C-947E-E26158B87661}">
      <dsp:nvSpPr>
        <dsp:cNvPr id="0" name=""/>
        <dsp:cNvSpPr/>
      </dsp:nvSpPr>
      <dsp:spPr>
        <a:xfrm>
          <a:off x="2169983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KREIRANJE CILJEVA</a:t>
          </a:r>
          <a:endParaRPr lang="hr-HR" sz="1200" kern="1200" dirty="0"/>
        </a:p>
      </dsp:txBody>
      <dsp:txXfrm>
        <a:off x="2440685" y="286855"/>
        <a:ext cx="812106" cy="541404"/>
      </dsp:txXfrm>
    </dsp:sp>
    <dsp:sp modelId="{859C4E11-D8F4-4F89-8899-DF739B975A9F}">
      <dsp:nvSpPr>
        <dsp:cNvPr id="0" name=""/>
        <dsp:cNvSpPr/>
      </dsp:nvSpPr>
      <dsp:spPr>
        <a:xfrm>
          <a:off x="3252792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KREIRANJE STRATEGIJE</a:t>
          </a:r>
          <a:endParaRPr lang="hr-HR" sz="1200" kern="1200" dirty="0"/>
        </a:p>
      </dsp:txBody>
      <dsp:txXfrm>
        <a:off x="3523494" y="286855"/>
        <a:ext cx="812106" cy="541404"/>
      </dsp:txXfrm>
    </dsp:sp>
    <dsp:sp modelId="{552EFBFB-EEEB-4649-894A-CD77BC21C8DD}">
      <dsp:nvSpPr>
        <dsp:cNvPr id="0" name=""/>
        <dsp:cNvSpPr/>
      </dsp:nvSpPr>
      <dsp:spPr>
        <a:xfrm>
          <a:off x="4335600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KREIRANJE PROGRAMA</a:t>
          </a:r>
          <a:endParaRPr lang="hr-HR" sz="1200" kern="1200" dirty="0"/>
        </a:p>
      </dsp:txBody>
      <dsp:txXfrm>
        <a:off x="4606302" y="286855"/>
        <a:ext cx="812106" cy="541404"/>
      </dsp:txXfrm>
    </dsp:sp>
    <dsp:sp modelId="{F21D9E8B-3DA1-4BF2-B16A-3E8262E49529}">
      <dsp:nvSpPr>
        <dsp:cNvPr id="0" name=""/>
        <dsp:cNvSpPr/>
      </dsp:nvSpPr>
      <dsp:spPr>
        <a:xfrm>
          <a:off x="5418409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PRIMJENA</a:t>
          </a:r>
          <a:endParaRPr lang="hr-HR" sz="1200" kern="1200" dirty="0"/>
        </a:p>
      </dsp:txBody>
      <dsp:txXfrm>
        <a:off x="5689111" y="286855"/>
        <a:ext cx="812106" cy="541404"/>
      </dsp:txXfrm>
    </dsp:sp>
    <dsp:sp modelId="{C2D13BC2-D95B-47C7-B644-6909D040E014}">
      <dsp:nvSpPr>
        <dsp:cNvPr id="0" name=""/>
        <dsp:cNvSpPr/>
      </dsp:nvSpPr>
      <dsp:spPr>
        <a:xfrm>
          <a:off x="6501218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POVRATNA VEZA</a:t>
          </a:r>
          <a:endParaRPr lang="hr-HR" sz="1200" kern="1200" dirty="0"/>
        </a:p>
      </dsp:txBody>
      <dsp:txXfrm>
        <a:off x="6771920" y="286855"/>
        <a:ext cx="812106" cy="541404"/>
      </dsp:txXfrm>
    </dsp:sp>
    <dsp:sp modelId="{D7355336-CA1C-41F6-9CA9-DE5C092955D2}">
      <dsp:nvSpPr>
        <dsp:cNvPr id="0" name=""/>
        <dsp:cNvSpPr/>
      </dsp:nvSpPr>
      <dsp:spPr>
        <a:xfrm>
          <a:off x="7584026" y="286855"/>
          <a:ext cx="1353510" cy="5414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KONTROLA</a:t>
          </a:r>
          <a:endParaRPr lang="hr-HR" sz="1200" kern="1200" dirty="0"/>
        </a:p>
      </dsp:txBody>
      <dsp:txXfrm>
        <a:off x="7854728" y="286855"/>
        <a:ext cx="812106" cy="541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34EC8-6EAA-4F59-AE5D-1E78342318EB}">
      <dsp:nvSpPr>
        <dsp:cNvPr id="0" name=""/>
        <dsp:cNvSpPr/>
      </dsp:nvSpPr>
      <dsp:spPr>
        <a:xfrm>
          <a:off x="0" y="0"/>
          <a:ext cx="8229600" cy="1949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274F-A1C9-45F9-BB7C-01079D57DC0A}">
      <dsp:nvSpPr>
        <dsp:cNvPr id="0" name=""/>
        <dsp:cNvSpPr/>
      </dsp:nvSpPr>
      <dsp:spPr>
        <a:xfrm>
          <a:off x="249154" y="161481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1B1C5-9971-42D0-8D64-DA5396FBF45C}">
      <dsp:nvSpPr>
        <dsp:cNvPr id="0" name=""/>
        <dsp:cNvSpPr/>
      </dsp:nvSpPr>
      <dsp:spPr>
        <a:xfrm rot="10800000">
          <a:off x="249154" y="1706455"/>
          <a:ext cx="1797974" cy="292958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VOĐA</a:t>
          </a:r>
          <a:endParaRPr lang="hr-HR" sz="19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najveći udio u djelatnosti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oko 40% udjela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vodeće poduzeće</a:t>
          </a:r>
          <a:endParaRPr lang="hr-HR" sz="1500" kern="1200" dirty="0"/>
        </a:p>
      </dsp:txBody>
      <dsp:txXfrm rot="10800000">
        <a:off x="304448" y="1706455"/>
        <a:ext cx="1687386" cy="2874289"/>
      </dsp:txXfrm>
    </dsp:sp>
    <dsp:sp modelId="{005814CF-6960-4560-B880-8A6FA6CFA0CF}">
      <dsp:nvSpPr>
        <dsp:cNvPr id="0" name=""/>
        <dsp:cNvSpPr/>
      </dsp:nvSpPr>
      <dsp:spPr>
        <a:xfrm>
          <a:off x="2226926" y="161481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15025-41CB-4F41-B1B0-B2396F3A1BD7}">
      <dsp:nvSpPr>
        <dsp:cNvPr id="0" name=""/>
        <dsp:cNvSpPr/>
      </dsp:nvSpPr>
      <dsp:spPr>
        <a:xfrm rot="10800000">
          <a:off x="2226926" y="1706455"/>
          <a:ext cx="1797974" cy="292958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IZAZIVAČ</a:t>
          </a:r>
          <a:endParaRPr lang="hr-H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drugo najjače poduzeće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oko 30% udjela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bori se za povećanje dijela na tržištu</a:t>
          </a:r>
          <a:endParaRPr lang="hr-HR" sz="1500" kern="1200" dirty="0"/>
        </a:p>
      </dsp:txBody>
      <dsp:txXfrm rot="10800000">
        <a:off x="2282220" y="1706455"/>
        <a:ext cx="1687386" cy="2874289"/>
      </dsp:txXfrm>
    </dsp:sp>
    <dsp:sp modelId="{CA0D4005-D171-4396-89AE-96BDD929592A}">
      <dsp:nvSpPr>
        <dsp:cNvPr id="0" name=""/>
        <dsp:cNvSpPr/>
      </dsp:nvSpPr>
      <dsp:spPr>
        <a:xfrm>
          <a:off x="4204698" y="161481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30366-08A7-4220-BE3D-C63DAE64EDB2}">
      <dsp:nvSpPr>
        <dsp:cNvPr id="0" name=""/>
        <dsp:cNvSpPr/>
      </dsp:nvSpPr>
      <dsp:spPr>
        <a:xfrm rot="10800000">
          <a:off x="4204698" y="1706455"/>
          <a:ext cx="1797974" cy="292958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SLJEDBENIK</a:t>
          </a:r>
          <a:endParaRPr lang="hr-H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oko 20% udjela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želi zadržati postojeći dio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najčešće kopira ili adaptira dijelove proizvoda ili usluga tržišnih vođa</a:t>
          </a:r>
          <a:endParaRPr lang="hr-HR" sz="1500" kern="1200" dirty="0"/>
        </a:p>
      </dsp:txBody>
      <dsp:txXfrm rot="10800000">
        <a:off x="4259992" y="1706455"/>
        <a:ext cx="1687386" cy="2874289"/>
      </dsp:txXfrm>
    </dsp:sp>
    <dsp:sp modelId="{79326C93-0F17-4264-A653-603E7D045D51}">
      <dsp:nvSpPr>
        <dsp:cNvPr id="0" name=""/>
        <dsp:cNvSpPr/>
      </dsp:nvSpPr>
      <dsp:spPr>
        <a:xfrm>
          <a:off x="6182470" y="161481"/>
          <a:ext cx="1797974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4BFBA-23BC-4BD8-A3D9-CC3B75029738}">
      <dsp:nvSpPr>
        <dsp:cNvPr id="0" name=""/>
        <dsp:cNvSpPr/>
      </dsp:nvSpPr>
      <dsp:spPr>
        <a:xfrm rot="10800000">
          <a:off x="6182470" y="1706455"/>
          <a:ext cx="1797974" cy="292958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TRŽIŠNI TAMPONER</a:t>
          </a:r>
          <a:endParaRPr lang="hr-HR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uslužuje male segmente tzv. niše</a:t>
          </a:r>
          <a:endParaRPr lang="hr-H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ima oko 10% udjela</a:t>
          </a:r>
          <a:endParaRPr lang="hr-HR" sz="1500" kern="1200" dirty="0"/>
        </a:p>
      </dsp:txBody>
      <dsp:txXfrm rot="10800000">
        <a:off x="6237764" y="1706455"/>
        <a:ext cx="1687386" cy="2874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3B08F-F126-4356-ACE3-5EAE22FC016F}">
      <dsp:nvSpPr>
        <dsp:cNvPr id="0" name=""/>
        <dsp:cNvSpPr/>
      </dsp:nvSpPr>
      <dsp:spPr>
        <a:xfrm>
          <a:off x="2154" y="0"/>
          <a:ext cx="2114191" cy="4624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STRATEGIJA TRŽIŠNOG VOĐE</a:t>
          </a:r>
          <a:endParaRPr lang="hr-HR" sz="2800" kern="1200" dirty="0"/>
        </a:p>
      </dsp:txBody>
      <dsp:txXfrm>
        <a:off x="2154" y="0"/>
        <a:ext cx="2114191" cy="1387286"/>
      </dsp:txXfrm>
    </dsp:sp>
    <dsp:sp modelId="{39CB0502-6E7C-48EE-8604-B666954BF145}">
      <dsp:nvSpPr>
        <dsp:cNvPr id="0" name=""/>
        <dsp:cNvSpPr/>
      </dsp:nvSpPr>
      <dsp:spPr>
        <a:xfrm>
          <a:off x="213573" y="1388641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smtClean="0"/>
            <a:t>potiče na aktivnosti u svim elementima marketinškog miksa </a:t>
          </a:r>
          <a:endParaRPr lang="hr-HR" sz="1500" kern="1200"/>
        </a:p>
      </dsp:txBody>
      <dsp:txXfrm>
        <a:off x="254410" y="1429478"/>
        <a:ext cx="1609679" cy="1312612"/>
      </dsp:txXfrm>
    </dsp:sp>
    <dsp:sp modelId="{23C9D53D-9E67-4263-AE2F-59A9EBF4B591}">
      <dsp:nvSpPr>
        <dsp:cNvPr id="0" name=""/>
        <dsp:cNvSpPr/>
      </dsp:nvSpPr>
      <dsp:spPr>
        <a:xfrm>
          <a:off x="213573" y="2997432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nije lako jer ih konkurencija vrlo brzo može - izazvati, izbjegavati ili imitirati</a:t>
          </a:r>
          <a:endParaRPr lang="hr-HR" sz="1500" kern="1200" dirty="0"/>
        </a:p>
      </dsp:txBody>
      <dsp:txXfrm>
        <a:off x="254410" y="3038269"/>
        <a:ext cx="1609679" cy="1312612"/>
      </dsp:txXfrm>
    </dsp:sp>
    <dsp:sp modelId="{963EE6F2-D857-48C4-80EB-BF914E691101}">
      <dsp:nvSpPr>
        <dsp:cNvPr id="0" name=""/>
        <dsp:cNvSpPr/>
      </dsp:nvSpPr>
      <dsp:spPr>
        <a:xfrm>
          <a:off x="2274910" y="0"/>
          <a:ext cx="2114191" cy="4624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STRATEGIJA TRŽIŠNOG IZAZIVAČA</a:t>
          </a:r>
          <a:endParaRPr lang="hr-HR" sz="2800" kern="1200" dirty="0"/>
        </a:p>
      </dsp:txBody>
      <dsp:txXfrm>
        <a:off x="2274910" y="0"/>
        <a:ext cx="2114191" cy="1387286"/>
      </dsp:txXfrm>
    </dsp:sp>
    <dsp:sp modelId="{16134BE0-96DD-4B44-BCA4-2FF974C92835}">
      <dsp:nvSpPr>
        <dsp:cNvPr id="0" name=""/>
        <dsp:cNvSpPr/>
      </dsp:nvSpPr>
      <dsp:spPr>
        <a:xfrm>
          <a:off x="2486329" y="1388641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smtClean="0"/>
            <a:t>snažno se bori za povećanje svog tržišnog udjela</a:t>
          </a:r>
          <a:endParaRPr lang="hr-HR" sz="1500" kern="1200"/>
        </a:p>
      </dsp:txBody>
      <dsp:txXfrm>
        <a:off x="2527166" y="1429478"/>
        <a:ext cx="1609679" cy="1312612"/>
      </dsp:txXfrm>
    </dsp:sp>
    <dsp:sp modelId="{9E4CDC56-1FE4-425B-8572-724D7A63B0DA}">
      <dsp:nvSpPr>
        <dsp:cNvPr id="0" name=""/>
        <dsp:cNvSpPr/>
      </dsp:nvSpPr>
      <dsp:spPr>
        <a:xfrm>
          <a:off x="2486329" y="2997432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mogu napasti vođu i druge konkurente  ili </a:t>
          </a:r>
          <a:r>
            <a:rPr lang="hr-HR" sz="1500" kern="1200" dirty="0" smtClean="0"/>
            <a:t>mogu surađivati s konkurentima</a:t>
          </a:r>
          <a:endParaRPr lang="hr-HR" sz="1500" kern="1200" dirty="0"/>
        </a:p>
      </dsp:txBody>
      <dsp:txXfrm>
        <a:off x="2527166" y="3038269"/>
        <a:ext cx="1609679" cy="1312612"/>
      </dsp:txXfrm>
    </dsp:sp>
    <dsp:sp modelId="{52B772DE-B538-4F77-9B34-9C95C5FFAAF7}">
      <dsp:nvSpPr>
        <dsp:cNvPr id="0" name=""/>
        <dsp:cNvSpPr/>
      </dsp:nvSpPr>
      <dsp:spPr>
        <a:xfrm>
          <a:off x="4547666" y="0"/>
          <a:ext cx="2114191" cy="4624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STRATEGIJA TRŽIŠNIH SLJEDBENIKA</a:t>
          </a:r>
          <a:endParaRPr lang="hr-HR" sz="2800" kern="1200" dirty="0"/>
        </a:p>
      </dsp:txBody>
      <dsp:txXfrm>
        <a:off x="4547666" y="0"/>
        <a:ext cx="2114191" cy="1387286"/>
      </dsp:txXfrm>
    </dsp:sp>
    <dsp:sp modelId="{480F994B-14B1-4B0F-9077-FB24EF59803B}">
      <dsp:nvSpPr>
        <dsp:cNvPr id="0" name=""/>
        <dsp:cNvSpPr/>
      </dsp:nvSpPr>
      <dsp:spPr>
        <a:xfrm>
          <a:off x="4759085" y="1388641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ostvaruju profitabilno poslovanje</a:t>
          </a:r>
          <a:endParaRPr lang="hr-HR" sz="1500" kern="1200" dirty="0"/>
        </a:p>
      </dsp:txBody>
      <dsp:txXfrm>
        <a:off x="4799922" y="1429478"/>
        <a:ext cx="1609679" cy="1312612"/>
      </dsp:txXfrm>
    </dsp:sp>
    <dsp:sp modelId="{783E4771-3C98-42EC-9767-6B9D26FB0FB7}">
      <dsp:nvSpPr>
        <dsp:cNvPr id="0" name=""/>
        <dsp:cNvSpPr/>
      </dsp:nvSpPr>
      <dsp:spPr>
        <a:xfrm>
          <a:off x="4759085" y="2997432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mogu biti imitatori ili adapteri</a:t>
          </a:r>
          <a:endParaRPr lang="hr-HR" sz="1500" kern="1200" dirty="0"/>
        </a:p>
      </dsp:txBody>
      <dsp:txXfrm>
        <a:off x="4799922" y="3038269"/>
        <a:ext cx="1609679" cy="1312612"/>
      </dsp:txXfrm>
    </dsp:sp>
    <dsp:sp modelId="{83B6F5D5-3526-42F5-8D5A-16224E05DCF5}">
      <dsp:nvSpPr>
        <dsp:cNvPr id="0" name=""/>
        <dsp:cNvSpPr/>
      </dsp:nvSpPr>
      <dsp:spPr>
        <a:xfrm>
          <a:off x="6820422" y="0"/>
          <a:ext cx="2114191" cy="4624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STRATEGIJA TRŽIŠNIH TAMPONERA </a:t>
          </a:r>
          <a:endParaRPr lang="hr-HR" sz="2800" kern="1200" dirty="0"/>
        </a:p>
      </dsp:txBody>
      <dsp:txXfrm>
        <a:off x="6820422" y="0"/>
        <a:ext cx="2114191" cy="1387286"/>
      </dsp:txXfrm>
    </dsp:sp>
    <dsp:sp modelId="{CA159369-3D3B-43DB-8C0C-003C4833F333}">
      <dsp:nvSpPr>
        <dsp:cNvPr id="0" name=""/>
        <dsp:cNvSpPr/>
      </dsp:nvSpPr>
      <dsp:spPr>
        <a:xfrm>
          <a:off x="7031841" y="1388641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mogu biti izrazito profitabilni</a:t>
          </a:r>
          <a:endParaRPr lang="hr-HR" sz="1500" kern="1200" dirty="0"/>
        </a:p>
      </dsp:txBody>
      <dsp:txXfrm>
        <a:off x="7072678" y="1429478"/>
        <a:ext cx="1609679" cy="1312612"/>
      </dsp:txXfrm>
    </dsp:sp>
    <dsp:sp modelId="{4715E03A-848F-491F-8B0F-16B17EACD680}">
      <dsp:nvSpPr>
        <dsp:cNvPr id="0" name=""/>
        <dsp:cNvSpPr/>
      </dsp:nvSpPr>
      <dsp:spPr>
        <a:xfrm>
          <a:off x="7031841" y="2997432"/>
          <a:ext cx="1691353" cy="1394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specijalisti za mala tržišta koja opslužuju</a:t>
          </a:r>
          <a:endParaRPr lang="hr-HR" sz="1500" kern="1200" dirty="0"/>
        </a:p>
      </dsp:txBody>
      <dsp:txXfrm>
        <a:off x="7072678" y="3038269"/>
        <a:ext cx="1609679" cy="131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/>
              <a:t>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3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Valentina Pirić, Sanja Arambašić, Katarina Miličević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MARKETINŠKA STRATEGIJA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Osim kupaca i same tvrtke kod strategije važno dobro odrediti konkurenciju</a:t>
            </a:r>
          </a:p>
          <a:p>
            <a:endParaRPr lang="hr-HR" dirty="0"/>
          </a:p>
          <a:p>
            <a:r>
              <a:rPr lang="hr-HR" dirty="0" smtClean="0"/>
              <a:t>Trgovinske barijere se danas smanjuju, pa je konkurencija globalna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ANALIZA KONKURENCIJE PRI OBLIKOVANJU MARKETINŠKE STRATEGIJE</a:t>
            </a:r>
            <a:endParaRPr lang="hr-HR" dirty="0"/>
          </a:p>
        </p:txBody>
      </p:sp>
      <p:pic>
        <p:nvPicPr>
          <p:cNvPr id="92162" name="Picture 2" descr="http://www.technologijos.lt/upload/image/n/mtl/S-17775/nuotrauka-34702/103_Konkuren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40" y="3913587"/>
            <a:ext cx="3893840" cy="259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922" y="1995392"/>
            <a:ext cx="27828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Tko nam je </a:t>
            </a:r>
          </a:p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konkurencija?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8854" y="1995392"/>
            <a:ext cx="20774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Koji su joj </a:t>
            </a:r>
          </a:p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ciljevi?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572077"/>
            <a:ext cx="37142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Kojom strategijom </a:t>
            </a:r>
          </a:p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koristi?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798" y="4572077"/>
            <a:ext cx="44287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Koje su prednosti i</a:t>
            </a:r>
          </a:p>
          <a:p>
            <a:pPr algn="ctr"/>
            <a:r>
              <a:rPr lang="hr-H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slabosti konkurencije?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0947" y="3195721"/>
            <a:ext cx="33875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Konkurenciju </a:t>
            </a:r>
          </a:p>
          <a:p>
            <a:pPr algn="ctr"/>
            <a:r>
              <a:rPr lang="hr-HR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treba proučiti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ANALIZA KONKURENCIJE PRI OBLIKOVANJU MARKETINŠKE STRATEGIJE</a:t>
            </a:r>
            <a:endParaRPr lang="hr-H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8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Razvijanje konkurentskih strategija tvrtku pozicionira u odnosu na konkurenciju i daje joj prednost</a:t>
            </a:r>
          </a:p>
          <a:p>
            <a:endParaRPr lang="hr-HR" dirty="0" smtClean="0"/>
          </a:p>
          <a:p>
            <a:r>
              <a:rPr lang="hr-HR" dirty="0" smtClean="0"/>
              <a:t>Razine konkurencije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 smtClean="0"/>
              <a:t>Konkurencija marki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 smtClean="0"/>
              <a:t>Konkurencija </a:t>
            </a:r>
            <a:r>
              <a:rPr lang="hr-HR" sz="2400" dirty="0"/>
              <a:t>unutar industrije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 smtClean="0"/>
              <a:t>Konkurencija </a:t>
            </a:r>
            <a:r>
              <a:rPr lang="hr-HR" sz="2400" dirty="0"/>
              <a:t>oblika pružanja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400" dirty="0" smtClean="0"/>
              <a:t>Generička </a:t>
            </a:r>
            <a:r>
              <a:rPr lang="hr-HR" sz="2400" dirty="0"/>
              <a:t>konkurencija</a:t>
            </a:r>
            <a:endParaRPr lang="hr-HR" sz="24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ANALIZA KONKURENCIJE PRI OBLIKOVANJU MARKETINŠKE STRATEGIJE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6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7687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4248" y="2828835"/>
            <a:ext cx="23130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Razine </a:t>
            </a:r>
          </a:p>
          <a:p>
            <a:pPr algn="ctr"/>
            <a:r>
              <a:rPr lang="hr-H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konkurencije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26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Benchmarking </a:t>
            </a:r>
          </a:p>
          <a:p>
            <a:pPr lvl="1"/>
            <a:r>
              <a:rPr lang="hr-HR" dirty="0" smtClean="0"/>
              <a:t>tvrtka istražuje postupke drugih tvrtki unutar i izvan svoje grane industrije </a:t>
            </a:r>
          </a:p>
          <a:p>
            <a:pPr lvl="1"/>
            <a:r>
              <a:rPr lang="hr-HR" dirty="0" smtClean="0"/>
              <a:t>na osnovu zapažanja primjenjuje uočene prednosti 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Preslikavanje najbolje prakse</a:t>
            </a: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ANALIZA KONKURENCIJE PRI OBLIKOVANJU MARKETINŠKE STRATEGIJE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40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26170"/>
              </p:ext>
            </p:extLst>
          </p:nvPr>
        </p:nvGraphicFramePr>
        <p:xfrm>
          <a:off x="472331" y="212066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6129" y="1412776"/>
            <a:ext cx="872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Vrste poduzeća s obzirom na tržišni udio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1" y="76200"/>
            <a:ext cx="8948133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ANALIZA KONKURENCIJE PRI OBLIKOVANJU MARKETINŠKE STRATEGIJE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31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034EC8-6EAA-4F59-AE5D-1E7834231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C2274F-A1C9-45F9-BB7C-01079D57D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11B1C5-9971-42D0-8D64-DA5396FBF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814CF-6960-4560-B880-8A6FA6CFA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C15025-41CB-4F41-B1B0-B2396F3A1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D4005-D171-4396-89AE-96BDD9295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30366-08A7-4220-BE3D-C63DAE64E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326C93-0F17-4264-A653-603E7D045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4BFBA-23BC-4BD8-A3D9-CC3B7502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VRSTE I IZBOR KONKURENTSKIH STRATEGIJA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Razlikujemo četiri strategije </a:t>
            </a:r>
            <a:endParaRPr lang="hr-HR" dirty="0" smtClean="0"/>
          </a:p>
          <a:p>
            <a:pPr lvl="1"/>
            <a:r>
              <a:rPr lang="hr-HR" dirty="0" smtClean="0"/>
              <a:t>tri </a:t>
            </a:r>
            <a:r>
              <a:rPr lang="hr-HR" dirty="0"/>
              <a:t>dobitne, a jedna gubitna → univerzalna strategija ne </a:t>
            </a:r>
            <a:r>
              <a:rPr lang="hr-HR" dirty="0" smtClean="0"/>
              <a:t>postoji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To su:</a:t>
            </a:r>
          </a:p>
          <a:p>
            <a:pPr lvl="2"/>
            <a:r>
              <a:rPr lang="hr-HR" dirty="0" smtClean="0"/>
              <a:t>Strategija vodstva u ukupnim troškovima</a:t>
            </a:r>
          </a:p>
          <a:p>
            <a:pPr lvl="2"/>
            <a:r>
              <a:rPr lang="hr-HR" dirty="0" smtClean="0"/>
              <a:t>Strategija diferencijacije</a:t>
            </a:r>
          </a:p>
          <a:p>
            <a:pPr lvl="2"/>
            <a:r>
              <a:rPr lang="hr-HR" dirty="0" smtClean="0"/>
              <a:t>Fokus strategija</a:t>
            </a: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62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 b="1" dirty="0" smtClean="0"/>
              <a:t>STRATEGIJA VODSTVA U UKUPNIM TROŠKOVIMA</a:t>
            </a:r>
            <a:endParaRPr lang="hr-HR" dirty="0" smtClean="0"/>
          </a:p>
          <a:p>
            <a:pPr lvl="0"/>
            <a:r>
              <a:rPr lang="hr-HR" dirty="0" smtClean="0"/>
              <a:t>postići </a:t>
            </a:r>
            <a:r>
              <a:rPr lang="hr-HR" dirty="0"/>
              <a:t>najniže troškove proizvodnje i distribucije i na taj način cjenovno konkurirati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korištenjem </a:t>
            </a:r>
            <a:r>
              <a:rPr lang="hr-HR" dirty="0"/>
              <a:t>ove strategije javljaju se danas mnoge akvizicije (dolazi do smanjivanja troškova)   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VRSTE I IZBOR KONKURENTSKIH STRATEGIJA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5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hr-HR" b="1" dirty="0" smtClean="0"/>
              <a:t>STRATEGIJA DIFERENCIJACIJE</a:t>
            </a:r>
            <a:endParaRPr lang="hr-HR" dirty="0" smtClean="0"/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stvoriti </a:t>
            </a:r>
            <a:r>
              <a:rPr lang="hr-HR" dirty="0"/>
              <a:t>visokodiferencirane proizvodne linije</a:t>
            </a:r>
          </a:p>
          <a:p>
            <a:pPr lvl="0"/>
            <a:r>
              <a:rPr lang="hr-HR" dirty="0" smtClean="0"/>
              <a:t>marketinškim </a:t>
            </a:r>
            <a:r>
              <a:rPr lang="hr-HR" dirty="0"/>
              <a:t>program usmjeriti i stvoriti sliku o sebi kao vođi u toj </a:t>
            </a:r>
            <a:r>
              <a:rPr lang="hr-HR" dirty="0" smtClean="0"/>
              <a:t>grani</a:t>
            </a:r>
          </a:p>
          <a:p>
            <a:pPr marL="0" lvl="0" indent="0">
              <a:buNone/>
            </a:pPr>
            <a:endParaRPr lang="hr-HR" b="1" dirty="0" smtClean="0"/>
          </a:p>
          <a:p>
            <a:pPr marL="0" lvl="0" indent="0">
              <a:buNone/>
            </a:pPr>
            <a:r>
              <a:rPr lang="hr-HR" b="1" dirty="0" smtClean="0"/>
              <a:t>FOKUS STRATEGIJA</a:t>
            </a:r>
          </a:p>
          <a:p>
            <a:pPr lvl="0"/>
            <a:endParaRPr lang="hr-HR" dirty="0" smtClean="0"/>
          </a:p>
          <a:p>
            <a:pPr lvl="0"/>
            <a:r>
              <a:rPr lang="hr-HR" dirty="0" smtClean="0"/>
              <a:t>Napori </a:t>
            </a:r>
            <a:r>
              <a:rPr lang="hr-HR" dirty="0"/>
              <a:t>se usmjeravaju na usluživanje isključivo nekoliko tržišnih segmenata </a:t>
            </a:r>
          </a:p>
          <a:p>
            <a:pPr lvl="0"/>
            <a:endParaRPr lang="hr-HR" dirty="0"/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VRSTE I IZBOR KONKURENTSKIH STRATEGIJA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34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„GUBITNIČKA STRATEGIJA“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ovakve tvrtke nazivamo </a:t>
            </a:r>
            <a:r>
              <a:rPr lang="hr-HR" b="1" i="1" dirty="0" err="1" smtClean="0"/>
              <a:t>umjerenici</a:t>
            </a:r>
            <a:r>
              <a:rPr lang="hr-HR" dirty="0" smtClean="0"/>
              <a:t>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nastoje </a:t>
            </a:r>
            <a:r>
              <a:rPr lang="hr-HR" dirty="0"/>
              <a:t>biti dobri u svim </a:t>
            </a:r>
            <a:r>
              <a:rPr lang="hr-HR" dirty="0" smtClean="0"/>
              <a:t>područjima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dogodi </a:t>
            </a:r>
            <a:r>
              <a:rPr lang="hr-HR" dirty="0"/>
              <a:t>im se </a:t>
            </a:r>
            <a:r>
              <a:rPr lang="hr-HR" dirty="0" smtClean="0"/>
              <a:t>suprotno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hr-HR" dirty="0" smtClean="0"/>
              <a:t>ni </a:t>
            </a:r>
            <a:r>
              <a:rPr lang="hr-HR" dirty="0"/>
              <a:t>u jednom području ne budu prepoznati od strane </a:t>
            </a:r>
            <a:r>
              <a:rPr lang="hr-HR" dirty="0" smtClean="0"/>
              <a:t>kupaca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VRSTE I IZBOR KONKURENTSKIH STRATEGIJA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22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</a:t>
            </a:r>
            <a:r>
              <a:rPr lang="hr-HR" dirty="0" smtClean="0"/>
              <a:t>CJELINE 7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693677"/>
              </p:ext>
            </p:extLst>
          </p:nvPr>
        </p:nvGraphicFramePr>
        <p:xfrm>
          <a:off x="457200" y="1600200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525963"/>
          </a:xfrm>
        </p:spPr>
        <p:txBody>
          <a:bodyPr/>
          <a:lstStyle/>
          <a:p>
            <a:r>
              <a:rPr lang="hr-HR" dirty="0"/>
              <a:t>Strategije </a:t>
            </a:r>
            <a:r>
              <a:rPr lang="hr-HR" dirty="0" smtClean="0"/>
              <a:t>ovise </a:t>
            </a:r>
            <a:r>
              <a:rPr lang="hr-HR" dirty="0"/>
              <a:t>i o snazi i o položaju na tržištu 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412079"/>
              </p:ext>
            </p:extLst>
          </p:nvPr>
        </p:nvGraphicFramePr>
        <p:xfrm>
          <a:off x="27718" y="2206252"/>
          <a:ext cx="8936769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VRSTE I IZBOR KONKURENTSKIH STRATEGIJA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13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3B08F-F126-4356-ACE3-5EAE22FC0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B0502-6E7C-48EE-8604-B666954BF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C9D53D-9E67-4263-AE2F-59A9EBF4B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EE6F2-D857-48C4-80EB-BF914E691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34BE0-96DD-4B44-BCA4-2FF974C92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CDC56-1FE4-425B-8572-724D7A63B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772DE-B538-4F77-9B34-9C95C5FFA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0F994B-14B1-4B0F-9077-FB24EF598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E4771-3C98-42EC-9767-6B9D26FB0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6F5D5-3526-42F5-8D5A-16224E05D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159369-3D3B-43DB-8C0C-003C4833F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15E03A-848F-491F-8B0F-16B17EACD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strategija se veže uz vojsku i doslovno znači vođenje vojske</a:t>
            </a:r>
          </a:p>
          <a:p>
            <a:r>
              <a:rPr lang="hr-HR" dirty="0" smtClean="0"/>
              <a:t>s vremenom se koristi znatno šire, pa i u ekonomiji (marketingu)</a:t>
            </a:r>
          </a:p>
          <a:p>
            <a:endParaRPr lang="hr-HR" sz="2700" dirty="0"/>
          </a:p>
        </p:txBody>
      </p:sp>
      <p:pic>
        <p:nvPicPr>
          <p:cNvPr id="1026" name="Picture 2" descr="http://www.blogas.lt/uploads/p/Politikas/201567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28931"/>
            <a:ext cx="3579589" cy="25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84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oteke-sarajevo.ba/images/strategij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70567" cy="28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Strategija  označava određivanje osnovnih dugoročnih ciljeva i zadataka tvrtke te prihvaćanje smjerova i alokacije resursa nužnih za postizanje ciljeva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53905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89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Strategijom </a:t>
            </a:r>
          </a:p>
          <a:p>
            <a:pPr lvl="1"/>
            <a:r>
              <a:rPr lang="hr-HR" dirty="0" smtClean="0"/>
              <a:t>određujemo ciljno tržište </a:t>
            </a:r>
          </a:p>
          <a:p>
            <a:pPr lvl="1"/>
            <a:r>
              <a:rPr lang="hr-HR" dirty="0" smtClean="0"/>
              <a:t>određujemo odgovarajuću strategiju </a:t>
            </a:r>
            <a:r>
              <a:rPr lang="hr-HR" dirty="0"/>
              <a:t>nastupa na tom tržištu </a:t>
            </a:r>
            <a:endParaRPr lang="hr-HR" dirty="0" smtClean="0"/>
          </a:p>
          <a:p>
            <a:pPr marL="457200" lvl="1" indent="0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r-HR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hr-HR" dirty="0"/>
          </a:p>
          <a:p>
            <a:pPr lvl="1"/>
            <a:r>
              <a:rPr lang="hr-HR" dirty="0" smtClean="0"/>
              <a:t>cilj: postići dugoročne </a:t>
            </a:r>
            <a:r>
              <a:rPr lang="hr-HR" dirty="0"/>
              <a:t>i </a:t>
            </a:r>
            <a:r>
              <a:rPr lang="hr-HR" dirty="0" smtClean="0"/>
              <a:t>kratkoročne ciljeve</a:t>
            </a:r>
            <a:endParaRPr lang="hr-HR" dirty="0"/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8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/>
              <a:t>Gospodarski subjekt mora prilagođavati marketinšku </a:t>
            </a:r>
            <a:r>
              <a:rPr lang="hr-HR" dirty="0" smtClean="0"/>
              <a:t>strategiju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p</a:t>
            </a:r>
            <a:r>
              <a:rPr lang="hr-HR" dirty="0" smtClean="0"/>
              <a:t>roizvodima i tržištima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3448108"/>
              </p:ext>
            </p:extLst>
          </p:nvPr>
        </p:nvGraphicFramePr>
        <p:xfrm>
          <a:off x="289264" y="2492896"/>
          <a:ext cx="8397536" cy="435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34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ADD437-0347-4893-A420-1D3C5270D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90163-5AF6-4BA5-B41E-C4B39C8FD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76D8B-B6A0-490D-A4FF-06546CE7C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7EC78-05BC-4FC5-B9E7-1EAD9811A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03F4B-F5FE-41B4-8E7F-CD31C598B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5C845-4F57-44A4-8F4D-8E014F1C2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C2E0A8-12B0-4C54-BD22-648583BD6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8106945"/>
              </p:ext>
            </p:extLst>
          </p:nvPr>
        </p:nvGraphicFramePr>
        <p:xfrm>
          <a:off x="72887" y="2576720"/>
          <a:ext cx="8941904" cy="111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6166" y="3928443"/>
            <a:ext cx="7732643" cy="9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6226" y="3451363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14500" y="3466272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12774" y="3473726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0561" y="3481179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86959" y="3481179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77170" y="3481179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131326" y="3481179"/>
            <a:ext cx="9939" cy="467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358809" y="3481179"/>
            <a:ext cx="0" cy="467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mgpuzo.org/wp-content/uploads/2013/11/pl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03" y="4311112"/>
            <a:ext cx="2996342" cy="227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2142" y="1666464"/>
            <a:ext cx="744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 poslovnog strateškog planiranja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19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41010-A324-4728-B7FB-04BD85D2C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808943-19D3-498C-BC3A-9E17EA53A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D301F-514A-4B1C-947E-E26158B87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C4E11-D8F4-4F89-8899-DF739B975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2EFBFB-EEEB-4649-894A-CD77BC21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D9E8B-3DA1-4BF2-B16A-3E8262E4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13BC2-D95B-47C7-B644-6909D040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55336-CA1C-41F6-9CA9-DE5C09295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STRATEGIJE S OBZIROM NA OBUHVAT TRŽIŠTA</a:t>
            </a:r>
          </a:p>
          <a:p>
            <a:endParaRPr lang="hr-HR" dirty="0" smtClean="0"/>
          </a:p>
          <a:p>
            <a:r>
              <a:rPr lang="hr-HR" dirty="0" smtClean="0"/>
              <a:t>Strategija </a:t>
            </a:r>
            <a:r>
              <a:rPr lang="hr-HR" dirty="0" smtClean="0"/>
              <a:t>nediferenciranog marketinga</a:t>
            </a:r>
          </a:p>
          <a:p>
            <a:pPr lvl="1"/>
            <a:r>
              <a:rPr lang="hr-HR" dirty="0" smtClean="0"/>
              <a:t>jednom </a:t>
            </a:r>
            <a:r>
              <a:rPr lang="hr-HR" dirty="0" smtClean="0"/>
              <a:t>strategijom obraćamo se cijelom tržištu</a:t>
            </a:r>
          </a:p>
          <a:p>
            <a:pPr lvl="1"/>
            <a:endParaRPr lang="hr-HR" dirty="0"/>
          </a:p>
          <a:p>
            <a:r>
              <a:rPr lang="hr-HR" dirty="0" smtClean="0"/>
              <a:t>Strategija diferenciranog marketinga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reiranje </a:t>
            </a:r>
            <a:r>
              <a:rPr lang="hr-HR" dirty="0" smtClean="0"/>
              <a:t>posebnog spleta (strategije) za svaki tržišni segment</a:t>
            </a:r>
          </a:p>
          <a:p>
            <a:pPr marL="342900" lvl="1" indent="0">
              <a:buNone/>
            </a:pPr>
            <a:endParaRPr lang="hr-HR" dirty="0" smtClean="0"/>
          </a:p>
          <a:p>
            <a:r>
              <a:rPr lang="hr-HR" dirty="0" smtClean="0"/>
              <a:t>Strategija koncentriranog marketinga</a:t>
            </a:r>
          </a:p>
          <a:p>
            <a:pPr lvl="1"/>
            <a:r>
              <a:rPr lang="hr-HR" dirty="0" smtClean="0"/>
              <a:t>marketing </a:t>
            </a:r>
            <a:r>
              <a:rPr lang="hr-HR" dirty="0" smtClean="0"/>
              <a:t>„niša”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7" name="Rounded Rectangular Callout 6"/>
          <p:cNvSpPr/>
          <p:nvPr/>
        </p:nvSpPr>
        <p:spPr>
          <a:xfrm rot="1999031">
            <a:off x="6768068" y="670772"/>
            <a:ext cx="2126350" cy="1080120"/>
          </a:xfrm>
          <a:prstGeom prst="wedgeRoundRectCallout">
            <a:avLst>
              <a:gd name="adj1" fmla="val -13697"/>
              <a:gd name="adj2" fmla="val 812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PRISJETIMO SE!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125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0" y="1340769"/>
            <a:ext cx="3376376" cy="28803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Strategije diferencijacije</a:t>
            </a:r>
          </a:p>
          <a:p>
            <a:pPr lvl="1"/>
            <a:r>
              <a:rPr lang="hr-HR" dirty="0" smtClean="0"/>
              <a:t>Diferencijacija proizvoda</a:t>
            </a:r>
          </a:p>
          <a:p>
            <a:pPr lvl="1"/>
            <a:r>
              <a:rPr lang="hr-HR" dirty="0" smtClean="0"/>
              <a:t>Diferencijacija usluga</a:t>
            </a:r>
          </a:p>
          <a:p>
            <a:pPr lvl="1"/>
            <a:r>
              <a:rPr lang="hr-HR" dirty="0" smtClean="0"/>
              <a:t>Diferencijacija osoblja</a:t>
            </a:r>
          </a:p>
          <a:p>
            <a:pPr lvl="1"/>
            <a:r>
              <a:rPr lang="hr-HR" dirty="0" smtClean="0"/>
              <a:t>Diferencijacija imidža 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Strategije </a:t>
            </a:r>
            <a:r>
              <a:rPr lang="hr-HR" dirty="0" smtClean="0"/>
              <a:t>niskih troškova i niskih cijena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Strategija vodstva u kvaliteti proizvoda </a:t>
            </a:r>
          </a:p>
          <a:p>
            <a:pPr lvl="1"/>
            <a:r>
              <a:rPr lang="hr-HR" dirty="0" smtClean="0"/>
              <a:t>cijena predstavlja indikator kvalitete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dirty="0"/>
              <a:t>7.1. POJAM MARKETINŠKE STRATEGIJE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34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13713</TotalTime>
  <Words>858</Words>
  <Application>Microsoft Office PowerPoint</Application>
  <PresentationFormat>On-screen Show (4:3)</PresentationFormat>
  <Paragraphs>176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PPP_XBUSI_TXT_Missing_Piece</vt:lpstr>
      <vt:lpstr>PowerPoint Presentation</vt:lpstr>
      <vt:lpstr>TEME CJELINE 7 </vt:lpstr>
      <vt:lpstr>7.1. POJAM MARKETINŠKE STRATEGIJE</vt:lpstr>
      <vt:lpstr>7.1. POJAM MARKETINŠKE STRATEGIJE</vt:lpstr>
      <vt:lpstr>7.1. POJAM MARKETINŠKE STRATEGIJE</vt:lpstr>
      <vt:lpstr>7.1. POJAM MARKETINŠKE STRATEGIJE</vt:lpstr>
      <vt:lpstr>7.1. POJAM MARKETINŠKE STRATEGIJE</vt:lpstr>
      <vt:lpstr>7.1. POJAM MARKETINŠKE STRATEGIJE</vt:lpstr>
      <vt:lpstr>7.1. POJAM MARKETINŠKE STRATEGIJE</vt:lpstr>
      <vt:lpstr>7.2. ANALIZA KONKURENCIJE PRI OBLIKOVANJU MARKETINŠKE STRATEGIJE</vt:lpstr>
      <vt:lpstr>7.2. ANALIZA KONKURENCIJE PRI OBLIKOVANJU MARKETINŠKE STRATEGIJE</vt:lpstr>
      <vt:lpstr>7.2. ANALIZA KONKURENCIJE PRI OBLIKOVANJU MARKETINŠKE STRATEGIJE</vt:lpstr>
      <vt:lpstr>PowerPoint Presentation</vt:lpstr>
      <vt:lpstr>7.2. ANALIZA KONKURENCIJE PRI OBLIKOVANJU MARKETINŠKE STRATEGIJE</vt:lpstr>
      <vt:lpstr>7.2. ANALIZA KONKURENCIJE PRI OBLIKOVANJU MARKETINŠKE STRATEGIJE</vt:lpstr>
      <vt:lpstr>7.3. VRSTE I IZBOR KONKURENTSKIH STRATEGIJA</vt:lpstr>
      <vt:lpstr>7.3. VRSTE I IZBOR KONKURENTSKIH STRATEGIJA</vt:lpstr>
      <vt:lpstr>7.3. VRSTE I IZBOR KONKURENTSKIH STRATEGIJA</vt:lpstr>
      <vt:lpstr>7.3. VRSTE I IZBOR KONKURENTSKIH STRATEGIJA</vt:lpstr>
      <vt:lpstr>7.3. VRSTE I IZBOR KONKURENTSKIH STRATEGIJA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231</cp:revision>
  <dcterms:created xsi:type="dcterms:W3CDTF">2014-05-14T12:23:17Z</dcterms:created>
  <dcterms:modified xsi:type="dcterms:W3CDTF">2014-06-22T14:31:24Z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